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1891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15364" y="788797"/>
            <a:ext cx="5541670" cy="13125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60500" y="2351607"/>
            <a:ext cx="5651398" cy="30365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97075" y="1916302"/>
            <a:ext cx="3781425" cy="0"/>
          </a:xfrm>
          <a:custGeom>
            <a:avLst/>
            <a:gdLst/>
            <a:ahLst/>
            <a:cxnLst/>
            <a:rect l="l" t="t" r="r" b="b"/>
            <a:pathLst>
              <a:path w="3781425">
                <a:moveTo>
                  <a:pt x="0" y="0"/>
                </a:moveTo>
                <a:lnTo>
                  <a:pt x="3781044" y="0"/>
                </a:lnTo>
              </a:path>
            </a:pathLst>
          </a:custGeom>
          <a:ln w="396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20876" y="2185491"/>
            <a:ext cx="57334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u="heavy" spc="-5" dirty="0">
                <a:uFill>
                  <a:solidFill>
                    <a:srgbClr val="000000"/>
                  </a:solidFill>
                </a:uFill>
              </a:rPr>
              <a:t>OSMANIA</a:t>
            </a:r>
            <a:r>
              <a:rPr sz="4800" u="heavy" spc="-7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4800" u="heavy" dirty="0">
                <a:uFill>
                  <a:solidFill>
                    <a:srgbClr val="000000"/>
                  </a:solidFill>
                </a:uFill>
              </a:rPr>
              <a:t>UNIVERSITY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109268" y="3902516"/>
            <a:ext cx="5549265" cy="4769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39545" marR="1428115" algn="ctr">
              <a:lnSpc>
                <a:spcPct val="134200"/>
              </a:lnSpc>
              <a:spcBef>
                <a:spcPts val="95"/>
              </a:spcBef>
            </a:pPr>
            <a:r>
              <a:rPr sz="4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WEL</a:t>
            </a:r>
            <a:r>
              <a:rPr sz="48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</a:t>
            </a:r>
            <a:r>
              <a:rPr sz="4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OME </a:t>
            </a:r>
            <a:r>
              <a:rPr sz="4800" b="1" spc="-5" dirty="0">
                <a:latin typeface="Calibri"/>
                <a:cs typeface="Calibri"/>
              </a:rPr>
              <a:t> </a:t>
            </a:r>
            <a:r>
              <a:rPr sz="4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TO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 marL="5715" algn="ctr">
              <a:lnSpc>
                <a:spcPct val="100000"/>
              </a:lnSpc>
              <a:spcBef>
                <a:spcPts val="4205"/>
              </a:spcBef>
            </a:pPr>
            <a:r>
              <a:rPr sz="4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ONLINE</a:t>
            </a:r>
            <a:r>
              <a:rPr sz="4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48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ATTENDANCE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90"/>
              </a:spcBef>
            </a:pPr>
            <a:r>
              <a:rPr sz="36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GUIDELINES/INSTRUCTIONS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5235" y="914400"/>
            <a:ext cx="3761104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807337"/>
            <a:ext cx="5974080" cy="199263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marL="1595120" algn="just">
              <a:lnSpc>
                <a:spcPct val="100000"/>
              </a:lnSpc>
              <a:spcBef>
                <a:spcPts val="159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ADDING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NEW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BUFFER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117100"/>
              </a:lnSpc>
              <a:spcBef>
                <a:spcPts val="994"/>
              </a:spcBef>
            </a:pPr>
            <a:r>
              <a:rPr sz="2400" b="1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ADDING BUFFER CANDIDATES, CLICK </a:t>
            </a:r>
            <a:r>
              <a:rPr sz="2400" b="1" dirty="0">
                <a:latin typeface="Calibri"/>
                <a:cs typeface="Calibri"/>
              </a:rPr>
              <a:t>ON  </a:t>
            </a:r>
            <a:r>
              <a:rPr sz="2400" b="1" spc="-5" dirty="0">
                <a:latin typeface="Calibri"/>
                <a:cs typeface="Calibri"/>
              </a:rPr>
              <a:t>“MANAGE BUFFER” </a:t>
            </a:r>
            <a:r>
              <a:rPr sz="2400" b="1" spc="-10" dirty="0">
                <a:latin typeface="Calibri"/>
                <a:cs typeface="Calibri"/>
              </a:rPr>
              <a:t>BUTTON </a:t>
            </a:r>
            <a:r>
              <a:rPr sz="2400" b="1" dirty="0">
                <a:latin typeface="Calibri"/>
                <a:cs typeface="Calibri"/>
              </a:rPr>
              <a:t>ON THE </a:t>
            </a:r>
            <a:r>
              <a:rPr sz="2400" b="1" spc="-5" dirty="0">
                <a:latin typeface="Calibri"/>
                <a:cs typeface="Calibri"/>
              </a:rPr>
              <a:t>SCREEN  </a:t>
            </a:r>
            <a:r>
              <a:rPr sz="2400" b="1" dirty="0">
                <a:latin typeface="Calibri"/>
                <a:cs typeface="Calibri"/>
              </a:rPr>
              <a:t>AS SHOWN IN IMAGE</a:t>
            </a:r>
            <a:r>
              <a:rPr sz="2400" b="1" spc="-5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BELOW.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048501"/>
            <a:ext cx="5972175" cy="28460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85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10" dirty="0">
                <a:latin typeface="Calibri"/>
                <a:cs typeface="Calibri"/>
              </a:rPr>
              <a:t>CLICKING ON </a:t>
            </a:r>
            <a:r>
              <a:rPr sz="2400" b="1" dirty="0">
                <a:latin typeface="Calibri"/>
                <a:cs typeface="Calibri"/>
              </a:rPr>
              <a:t>“MANAGE </a:t>
            </a:r>
            <a:r>
              <a:rPr sz="2400" b="1" spc="5" dirty="0">
                <a:latin typeface="Calibri"/>
                <a:cs typeface="Calibri"/>
              </a:rPr>
              <a:t>BUFFER” </a:t>
            </a:r>
            <a:r>
              <a:rPr sz="2400" b="1" spc="-5" dirty="0">
                <a:latin typeface="Calibri"/>
                <a:cs typeface="Calibri"/>
              </a:rPr>
              <a:t>CLICK  </a:t>
            </a:r>
            <a:r>
              <a:rPr sz="2400" b="1" dirty="0">
                <a:latin typeface="Calibri"/>
                <a:cs typeface="Calibri"/>
              </a:rPr>
              <a:t>ON “ADD </a:t>
            </a:r>
            <a:r>
              <a:rPr sz="2400" b="1" spc="-5" dirty="0">
                <a:latin typeface="Calibri"/>
                <a:cs typeface="Calibri"/>
              </a:rPr>
              <a:t>BUFFER” </a:t>
            </a:r>
            <a:r>
              <a:rPr sz="2400" b="1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ENTER </a:t>
            </a:r>
            <a:r>
              <a:rPr sz="2400" b="1" spc="-10" dirty="0">
                <a:latin typeface="Calibri"/>
                <a:cs typeface="Calibri"/>
              </a:rPr>
              <a:t>NEW </a:t>
            </a:r>
            <a:r>
              <a:rPr sz="2400" b="1" spc="-5" dirty="0">
                <a:latin typeface="Calibri"/>
                <a:cs typeface="Calibri"/>
              </a:rPr>
              <a:t>BUFFER  </a:t>
            </a:r>
            <a:r>
              <a:rPr sz="2400" b="1" dirty="0">
                <a:latin typeface="Calibri"/>
                <a:cs typeface="Calibri"/>
              </a:rPr>
              <a:t>DETAILS.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9525" algn="just">
              <a:lnSpc>
                <a:spcPct val="116700"/>
              </a:lnSpc>
            </a:pPr>
            <a:r>
              <a:rPr sz="2400" b="1" dirty="0">
                <a:latin typeface="Calibri"/>
                <a:cs typeface="Calibri"/>
              </a:rPr>
              <a:t>SEE </a:t>
            </a:r>
            <a:r>
              <a:rPr sz="2400" b="1" spc="-5" dirty="0">
                <a:latin typeface="Calibri"/>
                <a:cs typeface="Calibri"/>
              </a:rPr>
              <a:t>IMAGE </a:t>
            </a:r>
            <a:r>
              <a:rPr sz="2400" b="1" dirty="0">
                <a:latin typeface="Calibri"/>
                <a:cs typeface="Calibri"/>
              </a:rPr>
              <a:t>BELOW </a:t>
            </a:r>
            <a:r>
              <a:rPr sz="2400" b="1" spc="-10" dirty="0">
                <a:latin typeface="Calibri"/>
                <a:cs typeface="Calibri"/>
              </a:rPr>
              <a:t>TO </a:t>
            </a:r>
            <a:r>
              <a:rPr sz="2400" b="1" dirty="0">
                <a:latin typeface="Calibri"/>
                <a:cs typeface="Calibri"/>
              </a:rPr>
              <a:t>ADD </a:t>
            </a:r>
            <a:r>
              <a:rPr sz="2400" b="1" spc="-10" dirty="0">
                <a:latin typeface="Calibri"/>
                <a:cs typeface="Calibri"/>
              </a:rPr>
              <a:t>NEW </a:t>
            </a:r>
            <a:r>
              <a:rPr sz="2400" b="1" spc="-5" dirty="0">
                <a:latin typeface="Calibri"/>
                <a:cs typeface="Calibri"/>
              </a:rPr>
              <a:t>BUFFER  </a:t>
            </a:r>
            <a:r>
              <a:rPr sz="2400" b="1" dirty="0">
                <a:latin typeface="Calibri"/>
                <a:cs typeface="Calibri"/>
              </a:rPr>
              <a:t>DETAILS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3989832"/>
            <a:ext cx="5941186" cy="19506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205" y="5221859"/>
            <a:ext cx="561340" cy="475615"/>
          </a:xfrm>
          <a:custGeom>
            <a:avLst/>
            <a:gdLst/>
            <a:ahLst/>
            <a:cxnLst/>
            <a:rect l="l" t="t" r="r" b="b"/>
            <a:pathLst>
              <a:path w="561340" h="475614">
                <a:moveTo>
                  <a:pt x="388620" y="326898"/>
                </a:moveTo>
                <a:lnTo>
                  <a:pt x="388620" y="475106"/>
                </a:lnTo>
                <a:lnTo>
                  <a:pt x="431210" y="416305"/>
                </a:lnTo>
                <a:lnTo>
                  <a:pt x="407670" y="416305"/>
                </a:lnTo>
                <a:lnTo>
                  <a:pt x="407670" y="410131"/>
                </a:lnTo>
                <a:lnTo>
                  <a:pt x="392239" y="405129"/>
                </a:lnTo>
                <a:lnTo>
                  <a:pt x="407670" y="383829"/>
                </a:lnTo>
                <a:lnTo>
                  <a:pt x="407670" y="345948"/>
                </a:lnTo>
                <a:lnTo>
                  <a:pt x="388620" y="326898"/>
                </a:lnTo>
                <a:close/>
              </a:path>
              <a:path w="561340" h="475614">
                <a:moveTo>
                  <a:pt x="407670" y="410131"/>
                </a:moveTo>
                <a:lnTo>
                  <a:pt x="407670" y="416305"/>
                </a:lnTo>
                <a:lnTo>
                  <a:pt x="411292" y="411305"/>
                </a:lnTo>
                <a:lnTo>
                  <a:pt x="407670" y="410131"/>
                </a:lnTo>
                <a:close/>
              </a:path>
              <a:path w="561340" h="475614">
                <a:moveTo>
                  <a:pt x="411292" y="411305"/>
                </a:moveTo>
                <a:lnTo>
                  <a:pt x="407670" y="416305"/>
                </a:lnTo>
                <a:lnTo>
                  <a:pt x="426720" y="416305"/>
                </a:lnTo>
                <a:lnTo>
                  <a:pt x="411292" y="411305"/>
                </a:lnTo>
                <a:close/>
              </a:path>
              <a:path w="561340" h="475614">
                <a:moveTo>
                  <a:pt x="426720" y="390009"/>
                </a:moveTo>
                <a:lnTo>
                  <a:pt x="411292" y="411305"/>
                </a:lnTo>
                <a:lnTo>
                  <a:pt x="426720" y="416305"/>
                </a:lnTo>
                <a:lnTo>
                  <a:pt x="426720" y="390009"/>
                </a:lnTo>
                <a:close/>
              </a:path>
              <a:path w="561340" h="475614">
                <a:moveTo>
                  <a:pt x="431233" y="58800"/>
                </a:moveTo>
                <a:lnTo>
                  <a:pt x="426720" y="58800"/>
                </a:lnTo>
                <a:lnTo>
                  <a:pt x="426720" y="85078"/>
                </a:lnTo>
                <a:lnTo>
                  <a:pt x="537210" y="237489"/>
                </a:lnTo>
                <a:lnTo>
                  <a:pt x="426720" y="390009"/>
                </a:lnTo>
                <a:lnTo>
                  <a:pt x="426720" y="416305"/>
                </a:lnTo>
                <a:lnTo>
                  <a:pt x="431210" y="416305"/>
                </a:lnTo>
                <a:lnTo>
                  <a:pt x="560730" y="237489"/>
                </a:lnTo>
                <a:lnTo>
                  <a:pt x="431233" y="58800"/>
                </a:lnTo>
                <a:close/>
              </a:path>
              <a:path w="561340" h="475614">
                <a:moveTo>
                  <a:pt x="407670" y="383829"/>
                </a:moveTo>
                <a:lnTo>
                  <a:pt x="392239" y="405129"/>
                </a:lnTo>
                <a:lnTo>
                  <a:pt x="407670" y="410131"/>
                </a:lnTo>
                <a:lnTo>
                  <a:pt x="407670" y="383829"/>
                </a:lnTo>
                <a:close/>
              </a:path>
              <a:path w="561340" h="475614">
                <a:moveTo>
                  <a:pt x="513637" y="237553"/>
                </a:moveTo>
                <a:lnTo>
                  <a:pt x="426720" y="357533"/>
                </a:lnTo>
                <a:lnTo>
                  <a:pt x="426720" y="390009"/>
                </a:lnTo>
                <a:lnTo>
                  <a:pt x="529021" y="248792"/>
                </a:lnTo>
                <a:lnTo>
                  <a:pt x="521779" y="248792"/>
                </a:lnTo>
                <a:lnTo>
                  <a:pt x="513637" y="237553"/>
                </a:lnTo>
                <a:close/>
              </a:path>
              <a:path w="561340" h="475614">
                <a:moveTo>
                  <a:pt x="407670" y="91277"/>
                </a:moveTo>
                <a:lnTo>
                  <a:pt x="407670" y="148208"/>
                </a:lnTo>
                <a:lnTo>
                  <a:pt x="38100" y="148208"/>
                </a:lnTo>
                <a:lnTo>
                  <a:pt x="38100" y="326898"/>
                </a:lnTo>
                <a:lnTo>
                  <a:pt x="407670" y="326898"/>
                </a:lnTo>
                <a:lnTo>
                  <a:pt x="407670" y="383829"/>
                </a:lnTo>
                <a:lnTo>
                  <a:pt x="426720" y="357533"/>
                </a:lnTo>
                <a:lnTo>
                  <a:pt x="426720" y="307848"/>
                </a:lnTo>
                <a:lnTo>
                  <a:pt x="462713" y="307848"/>
                </a:lnTo>
                <a:lnTo>
                  <a:pt x="513637" y="237553"/>
                </a:lnTo>
                <a:lnTo>
                  <a:pt x="462713" y="167258"/>
                </a:lnTo>
                <a:lnTo>
                  <a:pt x="426720" y="167258"/>
                </a:lnTo>
                <a:lnTo>
                  <a:pt x="426720" y="117573"/>
                </a:lnTo>
                <a:lnTo>
                  <a:pt x="407670" y="91277"/>
                </a:lnTo>
                <a:close/>
              </a:path>
              <a:path w="561340" h="475614">
                <a:moveTo>
                  <a:pt x="462713" y="307848"/>
                </a:moveTo>
                <a:lnTo>
                  <a:pt x="426720" y="307848"/>
                </a:lnTo>
                <a:lnTo>
                  <a:pt x="426720" y="357533"/>
                </a:lnTo>
                <a:lnTo>
                  <a:pt x="462713" y="307848"/>
                </a:lnTo>
                <a:close/>
              </a:path>
              <a:path w="561340" h="475614">
                <a:moveTo>
                  <a:pt x="388620" y="129158"/>
                </a:moveTo>
                <a:lnTo>
                  <a:pt x="0" y="129158"/>
                </a:lnTo>
                <a:lnTo>
                  <a:pt x="0" y="345948"/>
                </a:lnTo>
                <a:lnTo>
                  <a:pt x="388620" y="345948"/>
                </a:lnTo>
                <a:lnTo>
                  <a:pt x="388620" y="326898"/>
                </a:lnTo>
                <a:lnTo>
                  <a:pt x="19050" y="326898"/>
                </a:lnTo>
                <a:lnTo>
                  <a:pt x="19050" y="148208"/>
                </a:lnTo>
                <a:lnTo>
                  <a:pt x="388620" y="148208"/>
                </a:lnTo>
                <a:lnTo>
                  <a:pt x="388620" y="129158"/>
                </a:lnTo>
                <a:close/>
              </a:path>
              <a:path w="561340" h="475614">
                <a:moveTo>
                  <a:pt x="407670" y="326898"/>
                </a:moveTo>
                <a:lnTo>
                  <a:pt x="388620" y="326898"/>
                </a:lnTo>
                <a:lnTo>
                  <a:pt x="407670" y="345948"/>
                </a:lnTo>
                <a:lnTo>
                  <a:pt x="407670" y="326898"/>
                </a:lnTo>
                <a:close/>
              </a:path>
              <a:path w="561340" h="475614">
                <a:moveTo>
                  <a:pt x="19050" y="307848"/>
                </a:moveTo>
                <a:lnTo>
                  <a:pt x="19050" y="326898"/>
                </a:lnTo>
                <a:lnTo>
                  <a:pt x="38100" y="326898"/>
                </a:lnTo>
                <a:lnTo>
                  <a:pt x="19050" y="307848"/>
                </a:lnTo>
                <a:close/>
              </a:path>
              <a:path w="561340" h="475614">
                <a:moveTo>
                  <a:pt x="38100" y="167258"/>
                </a:moveTo>
                <a:lnTo>
                  <a:pt x="19050" y="167258"/>
                </a:lnTo>
                <a:lnTo>
                  <a:pt x="19050" y="307848"/>
                </a:lnTo>
                <a:lnTo>
                  <a:pt x="38100" y="307848"/>
                </a:lnTo>
                <a:lnTo>
                  <a:pt x="38100" y="167258"/>
                </a:lnTo>
                <a:close/>
              </a:path>
              <a:path w="561340" h="475614">
                <a:moveTo>
                  <a:pt x="529107" y="226313"/>
                </a:moveTo>
                <a:lnTo>
                  <a:pt x="521779" y="226313"/>
                </a:lnTo>
                <a:lnTo>
                  <a:pt x="521779" y="248792"/>
                </a:lnTo>
                <a:lnTo>
                  <a:pt x="529021" y="248792"/>
                </a:lnTo>
                <a:lnTo>
                  <a:pt x="537210" y="237489"/>
                </a:lnTo>
                <a:lnTo>
                  <a:pt x="529107" y="226313"/>
                </a:lnTo>
                <a:close/>
              </a:path>
              <a:path w="561340" h="475614">
                <a:moveTo>
                  <a:pt x="426720" y="85078"/>
                </a:moveTo>
                <a:lnTo>
                  <a:pt x="426720" y="117573"/>
                </a:lnTo>
                <a:lnTo>
                  <a:pt x="513637" y="237553"/>
                </a:lnTo>
                <a:lnTo>
                  <a:pt x="521779" y="226313"/>
                </a:lnTo>
                <a:lnTo>
                  <a:pt x="529107" y="226313"/>
                </a:lnTo>
                <a:lnTo>
                  <a:pt x="426720" y="85078"/>
                </a:lnTo>
                <a:close/>
              </a:path>
              <a:path w="561340" h="475614">
                <a:moveTo>
                  <a:pt x="38100" y="148208"/>
                </a:moveTo>
                <a:lnTo>
                  <a:pt x="19050" y="148208"/>
                </a:lnTo>
                <a:lnTo>
                  <a:pt x="19050" y="167258"/>
                </a:lnTo>
                <a:lnTo>
                  <a:pt x="38100" y="148208"/>
                </a:lnTo>
                <a:close/>
              </a:path>
              <a:path w="561340" h="475614">
                <a:moveTo>
                  <a:pt x="426720" y="117573"/>
                </a:moveTo>
                <a:lnTo>
                  <a:pt x="426720" y="167258"/>
                </a:lnTo>
                <a:lnTo>
                  <a:pt x="462713" y="167258"/>
                </a:lnTo>
                <a:lnTo>
                  <a:pt x="426720" y="117573"/>
                </a:lnTo>
                <a:close/>
              </a:path>
              <a:path w="561340" h="475614">
                <a:moveTo>
                  <a:pt x="388620" y="0"/>
                </a:moveTo>
                <a:lnTo>
                  <a:pt x="388620" y="148208"/>
                </a:lnTo>
                <a:lnTo>
                  <a:pt x="407670" y="129158"/>
                </a:lnTo>
                <a:lnTo>
                  <a:pt x="407670" y="91277"/>
                </a:lnTo>
                <a:lnTo>
                  <a:pt x="392239" y="69976"/>
                </a:lnTo>
                <a:lnTo>
                  <a:pt x="407670" y="64975"/>
                </a:lnTo>
                <a:lnTo>
                  <a:pt x="407670" y="58800"/>
                </a:lnTo>
                <a:lnTo>
                  <a:pt x="431233" y="58800"/>
                </a:lnTo>
                <a:lnTo>
                  <a:pt x="388620" y="0"/>
                </a:lnTo>
                <a:close/>
              </a:path>
              <a:path w="561340" h="475614">
                <a:moveTo>
                  <a:pt x="407670" y="129158"/>
                </a:moveTo>
                <a:lnTo>
                  <a:pt x="388620" y="148208"/>
                </a:lnTo>
                <a:lnTo>
                  <a:pt x="407670" y="148208"/>
                </a:lnTo>
                <a:lnTo>
                  <a:pt x="407670" y="129158"/>
                </a:lnTo>
                <a:close/>
              </a:path>
              <a:path w="561340" h="475614">
                <a:moveTo>
                  <a:pt x="407670" y="64975"/>
                </a:moveTo>
                <a:lnTo>
                  <a:pt x="392239" y="69976"/>
                </a:lnTo>
                <a:lnTo>
                  <a:pt x="407670" y="91277"/>
                </a:lnTo>
                <a:lnTo>
                  <a:pt x="407670" y="64975"/>
                </a:lnTo>
                <a:close/>
              </a:path>
              <a:path w="561340" h="475614">
                <a:moveTo>
                  <a:pt x="426720" y="58800"/>
                </a:moveTo>
                <a:lnTo>
                  <a:pt x="411294" y="63800"/>
                </a:lnTo>
                <a:lnTo>
                  <a:pt x="426720" y="85078"/>
                </a:lnTo>
                <a:lnTo>
                  <a:pt x="426720" y="58800"/>
                </a:lnTo>
                <a:close/>
              </a:path>
              <a:path w="561340" h="475614">
                <a:moveTo>
                  <a:pt x="407670" y="58800"/>
                </a:moveTo>
                <a:lnTo>
                  <a:pt x="407670" y="64975"/>
                </a:lnTo>
                <a:lnTo>
                  <a:pt x="411294" y="63800"/>
                </a:lnTo>
                <a:lnTo>
                  <a:pt x="407670" y="58800"/>
                </a:lnTo>
                <a:close/>
              </a:path>
              <a:path w="561340" h="475614">
                <a:moveTo>
                  <a:pt x="426720" y="58800"/>
                </a:moveTo>
                <a:lnTo>
                  <a:pt x="407670" y="58800"/>
                </a:lnTo>
                <a:lnTo>
                  <a:pt x="411294" y="63800"/>
                </a:lnTo>
                <a:lnTo>
                  <a:pt x="426720" y="58800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3555" y="5255259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388620" y="0"/>
                </a:moveTo>
                <a:lnTo>
                  <a:pt x="388620" y="89407"/>
                </a:lnTo>
                <a:lnTo>
                  <a:pt x="0" y="89407"/>
                </a:lnTo>
                <a:lnTo>
                  <a:pt x="0" y="268097"/>
                </a:lnTo>
                <a:lnTo>
                  <a:pt x="388620" y="268097"/>
                </a:lnTo>
                <a:lnTo>
                  <a:pt x="388620" y="357504"/>
                </a:lnTo>
                <a:lnTo>
                  <a:pt x="518160" y="178688"/>
                </a:lnTo>
                <a:lnTo>
                  <a:pt x="3886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3555" y="5255259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388620" y="0"/>
                </a:moveTo>
                <a:lnTo>
                  <a:pt x="388620" y="89407"/>
                </a:lnTo>
                <a:lnTo>
                  <a:pt x="0" y="89407"/>
                </a:lnTo>
                <a:lnTo>
                  <a:pt x="0" y="268097"/>
                </a:lnTo>
                <a:lnTo>
                  <a:pt x="388620" y="268097"/>
                </a:lnTo>
                <a:lnTo>
                  <a:pt x="388620" y="357504"/>
                </a:lnTo>
                <a:lnTo>
                  <a:pt x="518160" y="178688"/>
                </a:lnTo>
                <a:lnTo>
                  <a:pt x="388620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85033" y="5096509"/>
            <a:ext cx="475615" cy="560705"/>
          </a:xfrm>
          <a:custGeom>
            <a:avLst/>
            <a:gdLst/>
            <a:ahLst/>
            <a:cxnLst/>
            <a:rect l="l" t="t" r="r" b="b"/>
            <a:pathLst>
              <a:path w="475614" h="560704">
                <a:moveTo>
                  <a:pt x="237490" y="0"/>
                </a:moveTo>
                <a:lnTo>
                  <a:pt x="0" y="172085"/>
                </a:lnTo>
                <a:lnTo>
                  <a:pt x="129159" y="172085"/>
                </a:lnTo>
                <a:lnTo>
                  <a:pt x="129159" y="560704"/>
                </a:lnTo>
                <a:lnTo>
                  <a:pt x="345948" y="560704"/>
                </a:lnTo>
                <a:lnTo>
                  <a:pt x="345948" y="541654"/>
                </a:lnTo>
                <a:lnTo>
                  <a:pt x="148209" y="541654"/>
                </a:lnTo>
                <a:lnTo>
                  <a:pt x="148209" y="153035"/>
                </a:lnTo>
                <a:lnTo>
                  <a:pt x="58801" y="153035"/>
                </a:lnTo>
                <a:lnTo>
                  <a:pt x="237490" y="23494"/>
                </a:lnTo>
                <a:lnTo>
                  <a:pt x="269932" y="23494"/>
                </a:lnTo>
                <a:lnTo>
                  <a:pt x="237490" y="0"/>
                </a:lnTo>
                <a:close/>
              </a:path>
              <a:path w="475614" h="560704">
                <a:moveTo>
                  <a:pt x="237490" y="23494"/>
                </a:moveTo>
                <a:lnTo>
                  <a:pt x="58801" y="153035"/>
                </a:lnTo>
                <a:lnTo>
                  <a:pt x="148209" y="153035"/>
                </a:lnTo>
                <a:lnTo>
                  <a:pt x="148209" y="541654"/>
                </a:lnTo>
                <a:lnTo>
                  <a:pt x="326898" y="541654"/>
                </a:lnTo>
                <a:lnTo>
                  <a:pt x="326898" y="522604"/>
                </a:lnTo>
                <a:lnTo>
                  <a:pt x="167259" y="522604"/>
                </a:lnTo>
                <a:lnTo>
                  <a:pt x="167259" y="133985"/>
                </a:lnTo>
                <a:lnTo>
                  <a:pt x="117602" y="133985"/>
                </a:lnTo>
                <a:lnTo>
                  <a:pt x="237490" y="46989"/>
                </a:lnTo>
                <a:lnTo>
                  <a:pt x="269922" y="46989"/>
                </a:lnTo>
                <a:lnTo>
                  <a:pt x="237490" y="23494"/>
                </a:lnTo>
                <a:close/>
              </a:path>
              <a:path w="475614" h="560704">
                <a:moveTo>
                  <a:pt x="269932" y="23494"/>
                </a:moveTo>
                <a:lnTo>
                  <a:pt x="237490" y="23494"/>
                </a:lnTo>
                <a:lnTo>
                  <a:pt x="416306" y="153035"/>
                </a:lnTo>
                <a:lnTo>
                  <a:pt x="326898" y="153035"/>
                </a:lnTo>
                <a:lnTo>
                  <a:pt x="326898" y="541654"/>
                </a:lnTo>
                <a:lnTo>
                  <a:pt x="345948" y="541654"/>
                </a:lnTo>
                <a:lnTo>
                  <a:pt x="345948" y="172085"/>
                </a:lnTo>
                <a:lnTo>
                  <a:pt x="475107" y="172085"/>
                </a:lnTo>
                <a:lnTo>
                  <a:pt x="269932" y="23494"/>
                </a:lnTo>
                <a:close/>
              </a:path>
              <a:path w="475614" h="560704">
                <a:moveTo>
                  <a:pt x="307848" y="133985"/>
                </a:moveTo>
                <a:lnTo>
                  <a:pt x="167259" y="133985"/>
                </a:lnTo>
                <a:lnTo>
                  <a:pt x="167259" y="522604"/>
                </a:lnTo>
                <a:lnTo>
                  <a:pt x="307848" y="522604"/>
                </a:lnTo>
                <a:lnTo>
                  <a:pt x="307848" y="133985"/>
                </a:lnTo>
                <a:close/>
              </a:path>
              <a:path w="475614" h="560704">
                <a:moveTo>
                  <a:pt x="269922" y="46989"/>
                </a:moveTo>
                <a:lnTo>
                  <a:pt x="237490" y="46989"/>
                </a:lnTo>
                <a:lnTo>
                  <a:pt x="357505" y="133985"/>
                </a:lnTo>
                <a:lnTo>
                  <a:pt x="307848" y="133985"/>
                </a:lnTo>
                <a:lnTo>
                  <a:pt x="307848" y="522604"/>
                </a:lnTo>
                <a:lnTo>
                  <a:pt x="326898" y="522604"/>
                </a:lnTo>
                <a:lnTo>
                  <a:pt x="326898" y="153035"/>
                </a:lnTo>
                <a:lnTo>
                  <a:pt x="416306" y="153035"/>
                </a:lnTo>
                <a:lnTo>
                  <a:pt x="269922" y="46989"/>
                </a:lnTo>
                <a:close/>
              </a:path>
              <a:path w="475614" h="560704">
                <a:moveTo>
                  <a:pt x="237490" y="46989"/>
                </a:moveTo>
                <a:lnTo>
                  <a:pt x="117602" y="133985"/>
                </a:lnTo>
                <a:lnTo>
                  <a:pt x="357505" y="133985"/>
                </a:lnTo>
                <a:lnTo>
                  <a:pt x="237490" y="46989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31135" y="5094604"/>
            <a:ext cx="357505" cy="518159"/>
          </a:xfrm>
          <a:custGeom>
            <a:avLst/>
            <a:gdLst/>
            <a:ahLst/>
            <a:cxnLst/>
            <a:rect l="l" t="t" r="r" b="b"/>
            <a:pathLst>
              <a:path w="357505" h="518160">
                <a:moveTo>
                  <a:pt x="268096" y="129540"/>
                </a:moveTo>
                <a:lnTo>
                  <a:pt x="89407" y="129540"/>
                </a:lnTo>
                <a:lnTo>
                  <a:pt x="89407" y="518160"/>
                </a:lnTo>
                <a:lnTo>
                  <a:pt x="268096" y="518160"/>
                </a:lnTo>
                <a:lnTo>
                  <a:pt x="268096" y="129540"/>
                </a:lnTo>
                <a:close/>
              </a:path>
              <a:path w="357505" h="518160">
                <a:moveTo>
                  <a:pt x="178815" y="0"/>
                </a:moveTo>
                <a:lnTo>
                  <a:pt x="0" y="129540"/>
                </a:lnTo>
                <a:lnTo>
                  <a:pt x="357504" y="129540"/>
                </a:lnTo>
                <a:lnTo>
                  <a:pt x="178815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31135" y="5094604"/>
            <a:ext cx="357505" cy="518159"/>
          </a:xfrm>
          <a:custGeom>
            <a:avLst/>
            <a:gdLst/>
            <a:ahLst/>
            <a:cxnLst/>
            <a:rect l="l" t="t" r="r" b="b"/>
            <a:pathLst>
              <a:path w="357505" h="518160">
                <a:moveTo>
                  <a:pt x="0" y="129540"/>
                </a:moveTo>
                <a:lnTo>
                  <a:pt x="89407" y="129540"/>
                </a:lnTo>
                <a:lnTo>
                  <a:pt x="89407" y="518160"/>
                </a:lnTo>
                <a:lnTo>
                  <a:pt x="268096" y="518160"/>
                </a:lnTo>
                <a:lnTo>
                  <a:pt x="268096" y="129540"/>
                </a:lnTo>
                <a:lnTo>
                  <a:pt x="357504" y="129540"/>
                </a:lnTo>
                <a:lnTo>
                  <a:pt x="178815" y="0"/>
                </a:lnTo>
                <a:lnTo>
                  <a:pt x="0" y="12954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4563871"/>
            <a:ext cx="580326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SAMPLE BUFFER STICKER. BARCODE NUMBER  </a:t>
            </a:r>
            <a:r>
              <a:rPr sz="2400" b="1" dirty="0">
                <a:latin typeface="Calibri"/>
                <a:cs typeface="Calibri"/>
              </a:rPr>
              <a:t>IS AS </a:t>
            </a:r>
            <a:r>
              <a:rPr sz="2400" b="1" spc="-5" dirty="0">
                <a:latin typeface="Calibri"/>
                <a:cs typeface="Calibri"/>
              </a:rPr>
              <a:t>SHOWN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IMAGE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4021854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914400"/>
            <a:ext cx="5944234" cy="3554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33450" y="5634101"/>
            <a:ext cx="5938774" cy="2416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5625" y="2242439"/>
            <a:ext cx="561340" cy="475615"/>
          </a:xfrm>
          <a:custGeom>
            <a:avLst/>
            <a:gdLst/>
            <a:ahLst/>
            <a:cxnLst/>
            <a:rect l="l" t="t" r="r" b="b"/>
            <a:pathLst>
              <a:path w="561340" h="475614">
                <a:moveTo>
                  <a:pt x="388619" y="326897"/>
                </a:moveTo>
                <a:lnTo>
                  <a:pt x="388619" y="475106"/>
                </a:lnTo>
                <a:lnTo>
                  <a:pt x="431210" y="416305"/>
                </a:lnTo>
                <a:lnTo>
                  <a:pt x="407669" y="416305"/>
                </a:lnTo>
                <a:lnTo>
                  <a:pt x="407669" y="410131"/>
                </a:lnTo>
                <a:lnTo>
                  <a:pt x="392239" y="405129"/>
                </a:lnTo>
                <a:lnTo>
                  <a:pt x="407669" y="383829"/>
                </a:lnTo>
                <a:lnTo>
                  <a:pt x="407669" y="345947"/>
                </a:lnTo>
                <a:lnTo>
                  <a:pt x="388619" y="326897"/>
                </a:lnTo>
                <a:close/>
              </a:path>
              <a:path w="561340" h="475614">
                <a:moveTo>
                  <a:pt x="407669" y="410131"/>
                </a:moveTo>
                <a:lnTo>
                  <a:pt x="407669" y="416305"/>
                </a:lnTo>
                <a:lnTo>
                  <a:pt x="411294" y="411306"/>
                </a:lnTo>
                <a:lnTo>
                  <a:pt x="407669" y="410131"/>
                </a:lnTo>
                <a:close/>
              </a:path>
              <a:path w="561340" h="475614">
                <a:moveTo>
                  <a:pt x="411294" y="411306"/>
                </a:moveTo>
                <a:lnTo>
                  <a:pt x="407669" y="416305"/>
                </a:lnTo>
                <a:lnTo>
                  <a:pt x="426719" y="416305"/>
                </a:lnTo>
                <a:lnTo>
                  <a:pt x="411294" y="411306"/>
                </a:lnTo>
                <a:close/>
              </a:path>
              <a:path w="561340" h="475614">
                <a:moveTo>
                  <a:pt x="426719" y="390028"/>
                </a:moveTo>
                <a:lnTo>
                  <a:pt x="411294" y="411306"/>
                </a:lnTo>
                <a:lnTo>
                  <a:pt x="426719" y="416305"/>
                </a:lnTo>
                <a:lnTo>
                  <a:pt x="426719" y="390028"/>
                </a:lnTo>
                <a:close/>
              </a:path>
              <a:path w="561340" h="475614">
                <a:moveTo>
                  <a:pt x="431233" y="58800"/>
                </a:moveTo>
                <a:lnTo>
                  <a:pt x="426719" y="58800"/>
                </a:lnTo>
                <a:lnTo>
                  <a:pt x="426719" y="85097"/>
                </a:lnTo>
                <a:lnTo>
                  <a:pt x="537210" y="237616"/>
                </a:lnTo>
                <a:lnTo>
                  <a:pt x="426719" y="390028"/>
                </a:lnTo>
                <a:lnTo>
                  <a:pt x="426719" y="416305"/>
                </a:lnTo>
                <a:lnTo>
                  <a:pt x="431210" y="416305"/>
                </a:lnTo>
                <a:lnTo>
                  <a:pt x="560730" y="237489"/>
                </a:lnTo>
                <a:lnTo>
                  <a:pt x="431233" y="58800"/>
                </a:lnTo>
                <a:close/>
              </a:path>
              <a:path w="561340" h="475614">
                <a:moveTo>
                  <a:pt x="407669" y="383829"/>
                </a:moveTo>
                <a:lnTo>
                  <a:pt x="392239" y="405129"/>
                </a:lnTo>
                <a:lnTo>
                  <a:pt x="407669" y="410131"/>
                </a:lnTo>
                <a:lnTo>
                  <a:pt x="407669" y="383829"/>
                </a:lnTo>
                <a:close/>
              </a:path>
              <a:path w="561340" h="475614">
                <a:moveTo>
                  <a:pt x="513637" y="237553"/>
                </a:moveTo>
                <a:lnTo>
                  <a:pt x="426719" y="357533"/>
                </a:lnTo>
                <a:lnTo>
                  <a:pt x="426719" y="390028"/>
                </a:lnTo>
                <a:lnTo>
                  <a:pt x="529107" y="248792"/>
                </a:lnTo>
                <a:lnTo>
                  <a:pt x="521779" y="248792"/>
                </a:lnTo>
                <a:lnTo>
                  <a:pt x="513637" y="237553"/>
                </a:lnTo>
                <a:close/>
              </a:path>
              <a:path w="561340" h="475614">
                <a:moveTo>
                  <a:pt x="407669" y="91277"/>
                </a:moveTo>
                <a:lnTo>
                  <a:pt x="407669" y="148208"/>
                </a:lnTo>
                <a:lnTo>
                  <a:pt x="38100" y="148208"/>
                </a:lnTo>
                <a:lnTo>
                  <a:pt x="38100" y="326897"/>
                </a:lnTo>
                <a:lnTo>
                  <a:pt x="407669" y="326897"/>
                </a:lnTo>
                <a:lnTo>
                  <a:pt x="407669" y="383829"/>
                </a:lnTo>
                <a:lnTo>
                  <a:pt x="426719" y="357533"/>
                </a:lnTo>
                <a:lnTo>
                  <a:pt x="426719" y="307847"/>
                </a:lnTo>
                <a:lnTo>
                  <a:pt x="462713" y="307847"/>
                </a:lnTo>
                <a:lnTo>
                  <a:pt x="513591" y="237616"/>
                </a:lnTo>
                <a:lnTo>
                  <a:pt x="462713" y="167258"/>
                </a:lnTo>
                <a:lnTo>
                  <a:pt x="426719" y="167258"/>
                </a:lnTo>
                <a:lnTo>
                  <a:pt x="426719" y="117573"/>
                </a:lnTo>
                <a:lnTo>
                  <a:pt x="407669" y="91277"/>
                </a:lnTo>
                <a:close/>
              </a:path>
              <a:path w="561340" h="475614">
                <a:moveTo>
                  <a:pt x="462713" y="307847"/>
                </a:moveTo>
                <a:lnTo>
                  <a:pt x="426719" y="307847"/>
                </a:lnTo>
                <a:lnTo>
                  <a:pt x="426719" y="357533"/>
                </a:lnTo>
                <a:lnTo>
                  <a:pt x="462713" y="307847"/>
                </a:lnTo>
                <a:close/>
              </a:path>
              <a:path w="561340" h="475614">
                <a:moveTo>
                  <a:pt x="388619" y="129158"/>
                </a:moveTo>
                <a:lnTo>
                  <a:pt x="0" y="129158"/>
                </a:lnTo>
                <a:lnTo>
                  <a:pt x="0" y="345947"/>
                </a:lnTo>
                <a:lnTo>
                  <a:pt x="388619" y="345947"/>
                </a:lnTo>
                <a:lnTo>
                  <a:pt x="388619" y="326897"/>
                </a:lnTo>
                <a:lnTo>
                  <a:pt x="19050" y="326897"/>
                </a:lnTo>
                <a:lnTo>
                  <a:pt x="19050" y="148208"/>
                </a:lnTo>
                <a:lnTo>
                  <a:pt x="388619" y="148208"/>
                </a:lnTo>
                <a:lnTo>
                  <a:pt x="388619" y="129158"/>
                </a:lnTo>
                <a:close/>
              </a:path>
              <a:path w="561340" h="475614">
                <a:moveTo>
                  <a:pt x="407669" y="326897"/>
                </a:moveTo>
                <a:lnTo>
                  <a:pt x="388619" y="326897"/>
                </a:lnTo>
                <a:lnTo>
                  <a:pt x="407669" y="345947"/>
                </a:lnTo>
                <a:lnTo>
                  <a:pt x="407669" y="326897"/>
                </a:lnTo>
                <a:close/>
              </a:path>
              <a:path w="561340" h="475614">
                <a:moveTo>
                  <a:pt x="19050" y="307847"/>
                </a:moveTo>
                <a:lnTo>
                  <a:pt x="19050" y="326897"/>
                </a:lnTo>
                <a:lnTo>
                  <a:pt x="38100" y="326897"/>
                </a:lnTo>
                <a:lnTo>
                  <a:pt x="19050" y="307847"/>
                </a:lnTo>
                <a:close/>
              </a:path>
              <a:path w="561340" h="475614">
                <a:moveTo>
                  <a:pt x="38100" y="167258"/>
                </a:moveTo>
                <a:lnTo>
                  <a:pt x="19050" y="167258"/>
                </a:lnTo>
                <a:lnTo>
                  <a:pt x="19050" y="307847"/>
                </a:lnTo>
                <a:lnTo>
                  <a:pt x="38100" y="307847"/>
                </a:lnTo>
                <a:lnTo>
                  <a:pt x="38100" y="167258"/>
                </a:lnTo>
                <a:close/>
              </a:path>
              <a:path w="561340" h="475614">
                <a:moveTo>
                  <a:pt x="529021" y="226313"/>
                </a:moveTo>
                <a:lnTo>
                  <a:pt x="521779" y="226313"/>
                </a:lnTo>
                <a:lnTo>
                  <a:pt x="521779" y="248792"/>
                </a:lnTo>
                <a:lnTo>
                  <a:pt x="529107" y="248792"/>
                </a:lnTo>
                <a:lnTo>
                  <a:pt x="537210" y="237616"/>
                </a:lnTo>
                <a:lnTo>
                  <a:pt x="529021" y="226313"/>
                </a:lnTo>
                <a:close/>
              </a:path>
              <a:path w="561340" h="475614">
                <a:moveTo>
                  <a:pt x="426719" y="85097"/>
                </a:moveTo>
                <a:lnTo>
                  <a:pt x="426719" y="117573"/>
                </a:lnTo>
                <a:lnTo>
                  <a:pt x="513637" y="237553"/>
                </a:lnTo>
                <a:lnTo>
                  <a:pt x="521779" y="226313"/>
                </a:lnTo>
                <a:lnTo>
                  <a:pt x="529021" y="226313"/>
                </a:lnTo>
                <a:lnTo>
                  <a:pt x="426719" y="85097"/>
                </a:lnTo>
                <a:close/>
              </a:path>
              <a:path w="561340" h="475614">
                <a:moveTo>
                  <a:pt x="38100" y="148208"/>
                </a:moveTo>
                <a:lnTo>
                  <a:pt x="19050" y="148208"/>
                </a:lnTo>
                <a:lnTo>
                  <a:pt x="19050" y="167258"/>
                </a:lnTo>
                <a:lnTo>
                  <a:pt x="38100" y="148208"/>
                </a:lnTo>
                <a:close/>
              </a:path>
              <a:path w="561340" h="475614">
                <a:moveTo>
                  <a:pt x="426719" y="117573"/>
                </a:moveTo>
                <a:lnTo>
                  <a:pt x="426719" y="167258"/>
                </a:lnTo>
                <a:lnTo>
                  <a:pt x="462713" y="167258"/>
                </a:lnTo>
                <a:lnTo>
                  <a:pt x="426719" y="117573"/>
                </a:lnTo>
                <a:close/>
              </a:path>
              <a:path w="561340" h="475614">
                <a:moveTo>
                  <a:pt x="388619" y="0"/>
                </a:moveTo>
                <a:lnTo>
                  <a:pt x="388619" y="148208"/>
                </a:lnTo>
                <a:lnTo>
                  <a:pt x="407669" y="129158"/>
                </a:lnTo>
                <a:lnTo>
                  <a:pt x="407669" y="91277"/>
                </a:lnTo>
                <a:lnTo>
                  <a:pt x="392239" y="69976"/>
                </a:lnTo>
                <a:lnTo>
                  <a:pt x="407669" y="64975"/>
                </a:lnTo>
                <a:lnTo>
                  <a:pt x="407669" y="58800"/>
                </a:lnTo>
                <a:lnTo>
                  <a:pt x="431233" y="58800"/>
                </a:lnTo>
                <a:lnTo>
                  <a:pt x="388619" y="0"/>
                </a:lnTo>
                <a:close/>
              </a:path>
              <a:path w="561340" h="475614">
                <a:moveTo>
                  <a:pt x="407669" y="129158"/>
                </a:moveTo>
                <a:lnTo>
                  <a:pt x="388619" y="148208"/>
                </a:lnTo>
                <a:lnTo>
                  <a:pt x="407669" y="148208"/>
                </a:lnTo>
                <a:lnTo>
                  <a:pt x="407669" y="129158"/>
                </a:lnTo>
                <a:close/>
              </a:path>
              <a:path w="561340" h="475614">
                <a:moveTo>
                  <a:pt x="407669" y="64975"/>
                </a:moveTo>
                <a:lnTo>
                  <a:pt x="392239" y="69976"/>
                </a:lnTo>
                <a:lnTo>
                  <a:pt x="407669" y="91277"/>
                </a:lnTo>
                <a:lnTo>
                  <a:pt x="407669" y="64975"/>
                </a:lnTo>
                <a:close/>
              </a:path>
              <a:path w="561340" h="475614">
                <a:moveTo>
                  <a:pt x="426719" y="58800"/>
                </a:moveTo>
                <a:lnTo>
                  <a:pt x="411292" y="63801"/>
                </a:lnTo>
                <a:lnTo>
                  <a:pt x="426719" y="85097"/>
                </a:lnTo>
                <a:lnTo>
                  <a:pt x="426719" y="58800"/>
                </a:lnTo>
                <a:close/>
              </a:path>
              <a:path w="561340" h="475614">
                <a:moveTo>
                  <a:pt x="407669" y="58800"/>
                </a:moveTo>
                <a:lnTo>
                  <a:pt x="407669" y="64975"/>
                </a:lnTo>
                <a:lnTo>
                  <a:pt x="411292" y="63801"/>
                </a:lnTo>
                <a:lnTo>
                  <a:pt x="407669" y="58800"/>
                </a:lnTo>
                <a:close/>
              </a:path>
              <a:path w="561340" h="475614">
                <a:moveTo>
                  <a:pt x="426719" y="58800"/>
                </a:moveTo>
                <a:lnTo>
                  <a:pt x="407669" y="58800"/>
                </a:lnTo>
                <a:lnTo>
                  <a:pt x="411292" y="63801"/>
                </a:lnTo>
                <a:lnTo>
                  <a:pt x="426719" y="58800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975" y="2275839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5">
                <a:moveTo>
                  <a:pt x="388619" y="0"/>
                </a:moveTo>
                <a:lnTo>
                  <a:pt x="388619" y="89407"/>
                </a:lnTo>
                <a:lnTo>
                  <a:pt x="0" y="89407"/>
                </a:lnTo>
                <a:lnTo>
                  <a:pt x="0" y="268096"/>
                </a:lnTo>
                <a:lnTo>
                  <a:pt x="388619" y="268096"/>
                </a:lnTo>
                <a:lnTo>
                  <a:pt x="388619" y="357504"/>
                </a:lnTo>
                <a:lnTo>
                  <a:pt x="518159" y="178815"/>
                </a:lnTo>
                <a:lnTo>
                  <a:pt x="38861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1975" y="2275839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5">
                <a:moveTo>
                  <a:pt x="388619" y="0"/>
                </a:moveTo>
                <a:lnTo>
                  <a:pt x="388619" y="89407"/>
                </a:lnTo>
                <a:lnTo>
                  <a:pt x="0" y="89407"/>
                </a:lnTo>
                <a:lnTo>
                  <a:pt x="0" y="268096"/>
                </a:lnTo>
                <a:lnTo>
                  <a:pt x="388619" y="268096"/>
                </a:lnTo>
                <a:lnTo>
                  <a:pt x="388619" y="357504"/>
                </a:lnTo>
                <a:lnTo>
                  <a:pt x="518159" y="178815"/>
                </a:lnTo>
                <a:lnTo>
                  <a:pt x="388619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01850" y="1841754"/>
            <a:ext cx="560705" cy="475615"/>
          </a:xfrm>
          <a:custGeom>
            <a:avLst/>
            <a:gdLst/>
            <a:ahLst/>
            <a:cxnLst/>
            <a:rect l="l" t="t" r="r" b="b"/>
            <a:pathLst>
              <a:path w="560705" h="475614">
                <a:moveTo>
                  <a:pt x="388619" y="326898"/>
                </a:moveTo>
                <a:lnTo>
                  <a:pt x="388619" y="475106"/>
                </a:lnTo>
                <a:lnTo>
                  <a:pt x="431204" y="416305"/>
                </a:lnTo>
                <a:lnTo>
                  <a:pt x="407669" y="416305"/>
                </a:lnTo>
                <a:lnTo>
                  <a:pt x="407669" y="410120"/>
                </a:lnTo>
                <a:lnTo>
                  <a:pt x="392302" y="405129"/>
                </a:lnTo>
                <a:lnTo>
                  <a:pt x="407669" y="383917"/>
                </a:lnTo>
                <a:lnTo>
                  <a:pt x="407669" y="345948"/>
                </a:lnTo>
                <a:lnTo>
                  <a:pt x="388619" y="326898"/>
                </a:lnTo>
                <a:close/>
              </a:path>
              <a:path w="560705" h="475614">
                <a:moveTo>
                  <a:pt x="407669" y="410120"/>
                </a:moveTo>
                <a:lnTo>
                  <a:pt x="407669" y="416305"/>
                </a:lnTo>
                <a:lnTo>
                  <a:pt x="411297" y="411298"/>
                </a:lnTo>
                <a:lnTo>
                  <a:pt x="407669" y="410120"/>
                </a:lnTo>
                <a:close/>
              </a:path>
              <a:path w="560705" h="475614">
                <a:moveTo>
                  <a:pt x="411297" y="411298"/>
                </a:moveTo>
                <a:lnTo>
                  <a:pt x="407669" y="416305"/>
                </a:lnTo>
                <a:lnTo>
                  <a:pt x="426719" y="416305"/>
                </a:lnTo>
                <a:lnTo>
                  <a:pt x="411297" y="411298"/>
                </a:lnTo>
                <a:close/>
              </a:path>
              <a:path w="560705" h="475614">
                <a:moveTo>
                  <a:pt x="426719" y="390009"/>
                </a:moveTo>
                <a:lnTo>
                  <a:pt x="411297" y="411298"/>
                </a:lnTo>
                <a:lnTo>
                  <a:pt x="426719" y="416305"/>
                </a:lnTo>
                <a:lnTo>
                  <a:pt x="426719" y="390009"/>
                </a:lnTo>
                <a:close/>
              </a:path>
              <a:path w="560705" h="475614">
                <a:moveTo>
                  <a:pt x="431227" y="58800"/>
                </a:moveTo>
                <a:lnTo>
                  <a:pt x="426719" y="58800"/>
                </a:lnTo>
                <a:lnTo>
                  <a:pt x="426719" y="85078"/>
                </a:lnTo>
                <a:lnTo>
                  <a:pt x="537210" y="237490"/>
                </a:lnTo>
                <a:lnTo>
                  <a:pt x="426719" y="390009"/>
                </a:lnTo>
                <a:lnTo>
                  <a:pt x="426719" y="416305"/>
                </a:lnTo>
                <a:lnTo>
                  <a:pt x="431204" y="416305"/>
                </a:lnTo>
                <a:lnTo>
                  <a:pt x="560705" y="237490"/>
                </a:lnTo>
                <a:lnTo>
                  <a:pt x="431227" y="58800"/>
                </a:lnTo>
                <a:close/>
              </a:path>
              <a:path w="560705" h="475614">
                <a:moveTo>
                  <a:pt x="407669" y="383917"/>
                </a:moveTo>
                <a:lnTo>
                  <a:pt x="392302" y="405129"/>
                </a:lnTo>
                <a:lnTo>
                  <a:pt x="407669" y="410120"/>
                </a:lnTo>
                <a:lnTo>
                  <a:pt x="407669" y="383917"/>
                </a:lnTo>
                <a:close/>
              </a:path>
              <a:path w="560705" h="475614">
                <a:moveTo>
                  <a:pt x="513700" y="237553"/>
                </a:moveTo>
                <a:lnTo>
                  <a:pt x="426719" y="357621"/>
                </a:lnTo>
                <a:lnTo>
                  <a:pt x="426719" y="390009"/>
                </a:lnTo>
                <a:lnTo>
                  <a:pt x="529021" y="248793"/>
                </a:lnTo>
                <a:lnTo>
                  <a:pt x="521843" y="248793"/>
                </a:lnTo>
                <a:lnTo>
                  <a:pt x="513700" y="237553"/>
                </a:lnTo>
                <a:close/>
              </a:path>
              <a:path w="560705" h="475614">
                <a:moveTo>
                  <a:pt x="407669" y="91189"/>
                </a:moveTo>
                <a:lnTo>
                  <a:pt x="407669" y="148209"/>
                </a:lnTo>
                <a:lnTo>
                  <a:pt x="38100" y="148209"/>
                </a:lnTo>
                <a:lnTo>
                  <a:pt x="38100" y="326898"/>
                </a:lnTo>
                <a:lnTo>
                  <a:pt x="407669" y="326898"/>
                </a:lnTo>
                <a:lnTo>
                  <a:pt x="407669" y="383917"/>
                </a:lnTo>
                <a:lnTo>
                  <a:pt x="426719" y="357621"/>
                </a:lnTo>
                <a:lnTo>
                  <a:pt x="426719" y="307848"/>
                </a:lnTo>
                <a:lnTo>
                  <a:pt x="462777" y="307848"/>
                </a:lnTo>
                <a:lnTo>
                  <a:pt x="513700" y="237553"/>
                </a:lnTo>
                <a:lnTo>
                  <a:pt x="462777" y="167259"/>
                </a:lnTo>
                <a:lnTo>
                  <a:pt x="426719" y="167259"/>
                </a:lnTo>
                <a:lnTo>
                  <a:pt x="426719" y="117485"/>
                </a:lnTo>
                <a:lnTo>
                  <a:pt x="407669" y="91189"/>
                </a:lnTo>
                <a:close/>
              </a:path>
              <a:path w="560705" h="475614">
                <a:moveTo>
                  <a:pt x="462777" y="307848"/>
                </a:moveTo>
                <a:lnTo>
                  <a:pt x="426719" y="307848"/>
                </a:lnTo>
                <a:lnTo>
                  <a:pt x="426719" y="357621"/>
                </a:lnTo>
                <a:lnTo>
                  <a:pt x="462777" y="307848"/>
                </a:lnTo>
                <a:close/>
              </a:path>
              <a:path w="560705" h="475614">
                <a:moveTo>
                  <a:pt x="388619" y="129159"/>
                </a:moveTo>
                <a:lnTo>
                  <a:pt x="0" y="129159"/>
                </a:lnTo>
                <a:lnTo>
                  <a:pt x="0" y="345948"/>
                </a:lnTo>
                <a:lnTo>
                  <a:pt x="388619" y="345948"/>
                </a:lnTo>
                <a:lnTo>
                  <a:pt x="388619" y="326898"/>
                </a:lnTo>
                <a:lnTo>
                  <a:pt x="19050" y="326898"/>
                </a:lnTo>
                <a:lnTo>
                  <a:pt x="19050" y="148209"/>
                </a:lnTo>
                <a:lnTo>
                  <a:pt x="388619" y="148209"/>
                </a:lnTo>
                <a:lnTo>
                  <a:pt x="388619" y="129159"/>
                </a:lnTo>
                <a:close/>
              </a:path>
              <a:path w="560705" h="475614">
                <a:moveTo>
                  <a:pt x="407669" y="326898"/>
                </a:moveTo>
                <a:lnTo>
                  <a:pt x="388619" y="326898"/>
                </a:lnTo>
                <a:lnTo>
                  <a:pt x="407669" y="345948"/>
                </a:lnTo>
                <a:lnTo>
                  <a:pt x="407669" y="326898"/>
                </a:lnTo>
                <a:close/>
              </a:path>
              <a:path w="560705" h="475614">
                <a:moveTo>
                  <a:pt x="19050" y="307848"/>
                </a:moveTo>
                <a:lnTo>
                  <a:pt x="19050" y="326898"/>
                </a:lnTo>
                <a:lnTo>
                  <a:pt x="38100" y="326898"/>
                </a:lnTo>
                <a:lnTo>
                  <a:pt x="19050" y="307848"/>
                </a:lnTo>
                <a:close/>
              </a:path>
              <a:path w="560705" h="475614">
                <a:moveTo>
                  <a:pt x="38100" y="167259"/>
                </a:moveTo>
                <a:lnTo>
                  <a:pt x="19050" y="167259"/>
                </a:lnTo>
                <a:lnTo>
                  <a:pt x="19050" y="307848"/>
                </a:lnTo>
                <a:lnTo>
                  <a:pt x="38100" y="307848"/>
                </a:lnTo>
                <a:lnTo>
                  <a:pt x="38100" y="167259"/>
                </a:lnTo>
                <a:close/>
              </a:path>
              <a:path w="560705" h="475614">
                <a:moveTo>
                  <a:pt x="529107" y="226314"/>
                </a:moveTo>
                <a:lnTo>
                  <a:pt x="521843" y="226314"/>
                </a:lnTo>
                <a:lnTo>
                  <a:pt x="521843" y="248793"/>
                </a:lnTo>
                <a:lnTo>
                  <a:pt x="529021" y="248793"/>
                </a:lnTo>
                <a:lnTo>
                  <a:pt x="537210" y="237490"/>
                </a:lnTo>
                <a:lnTo>
                  <a:pt x="529107" y="226314"/>
                </a:lnTo>
                <a:close/>
              </a:path>
              <a:path w="560705" h="475614">
                <a:moveTo>
                  <a:pt x="426719" y="85078"/>
                </a:moveTo>
                <a:lnTo>
                  <a:pt x="426719" y="117485"/>
                </a:lnTo>
                <a:lnTo>
                  <a:pt x="513700" y="237553"/>
                </a:lnTo>
                <a:lnTo>
                  <a:pt x="521843" y="226314"/>
                </a:lnTo>
                <a:lnTo>
                  <a:pt x="529107" y="226314"/>
                </a:lnTo>
                <a:lnTo>
                  <a:pt x="426719" y="85078"/>
                </a:lnTo>
                <a:close/>
              </a:path>
              <a:path w="560705" h="475614">
                <a:moveTo>
                  <a:pt x="38100" y="148209"/>
                </a:moveTo>
                <a:lnTo>
                  <a:pt x="19050" y="148209"/>
                </a:lnTo>
                <a:lnTo>
                  <a:pt x="19050" y="167259"/>
                </a:lnTo>
                <a:lnTo>
                  <a:pt x="38100" y="148209"/>
                </a:lnTo>
                <a:close/>
              </a:path>
              <a:path w="560705" h="475614">
                <a:moveTo>
                  <a:pt x="426719" y="117485"/>
                </a:moveTo>
                <a:lnTo>
                  <a:pt x="426719" y="167259"/>
                </a:lnTo>
                <a:lnTo>
                  <a:pt x="462777" y="167259"/>
                </a:lnTo>
                <a:lnTo>
                  <a:pt x="426719" y="117485"/>
                </a:lnTo>
                <a:close/>
              </a:path>
              <a:path w="560705" h="475614">
                <a:moveTo>
                  <a:pt x="388619" y="0"/>
                </a:moveTo>
                <a:lnTo>
                  <a:pt x="388619" y="148209"/>
                </a:lnTo>
                <a:lnTo>
                  <a:pt x="407669" y="129159"/>
                </a:lnTo>
                <a:lnTo>
                  <a:pt x="407669" y="91189"/>
                </a:lnTo>
                <a:lnTo>
                  <a:pt x="392302" y="69976"/>
                </a:lnTo>
                <a:lnTo>
                  <a:pt x="407669" y="64986"/>
                </a:lnTo>
                <a:lnTo>
                  <a:pt x="407669" y="58800"/>
                </a:lnTo>
                <a:lnTo>
                  <a:pt x="431227" y="58800"/>
                </a:lnTo>
                <a:lnTo>
                  <a:pt x="388619" y="0"/>
                </a:lnTo>
                <a:close/>
              </a:path>
              <a:path w="560705" h="475614">
                <a:moveTo>
                  <a:pt x="407669" y="129159"/>
                </a:moveTo>
                <a:lnTo>
                  <a:pt x="388619" y="148209"/>
                </a:lnTo>
                <a:lnTo>
                  <a:pt x="407669" y="148209"/>
                </a:lnTo>
                <a:lnTo>
                  <a:pt x="407669" y="129159"/>
                </a:lnTo>
                <a:close/>
              </a:path>
              <a:path w="560705" h="475614">
                <a:moveTo>
                  <a:pt x="407669" y="64986"/>
                </a:moveTo>
                <a:lnTo>
                  <a:pt x="392302" y="69976"/>
                </a:lnTo>
                <a:lnTo>
                  <a:pt x="407669" y="91189"/>
                </a:lnTo>
                <a:lnTo>
                  <a:pt x="407669" y="64986"/>
                </a:lnTo>
                <a:close/>
              </a:path>
              <a:path w="560705" h="475614">
                <a:moveTo>
                  <a:pt x="426719" y="58800"/>
                </a:moveTo>
                <a:lnTo>
                  <a:pt x="411299" y="63808"/>
                </a:lnTo>
                <a:lnTo>
                  <a:pt x="426719" y="85078"/>
                </a:lnTo>
                <a:lnTo>
                  <a:pt x="426719" y="58800"/>
                </a:lnTo>
                <a:close/>
              </a:path>
              <a:path w="560705" h="475614">
                <a:moveTo>
                  <a:pt x="407669" y="58800"/>
                </a:moveTo>
                <a:lnTo>
                  <a:pt x="407669" y="64986"/>
                </a:lnTo>
                <a:lnTo>
                  <a:pt x="411299" y="63808"/>
                </a:lnTo>
                <a:lnTo>
                  <a:pt x="407669" y="58800"/>
                </a:lnTo>
                <a:close/>
              </a:path>
              <a:path w="560705" h="475614">
                <a:moveTo>
                  <a:pt x="426719" y="58800"/>
                </a:moveTo>
                <a:lnTo>
                  <a:pt x="407669" y="58800"/>
                </a:lnTo>
                <a:lnTo>
                  <a:pt x="411299" y="63808"/>
                </a:lnTo>
                <a:lnTo>
                  <a:pt x="426719" y="58800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8200" y="1875154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60" h="357505">
                <a:moveTo>
                  <a:pt x="388619" y="0"/>
                </a:moveTo>
                <a:lnTo>
                  <a:pt x="388619" y="89408"/>
                </a:lnTo>
                <a:lnTo>
                  <a:pt x="0" y="89408"/>
                </a:lnTo>
                <a:lnTo>
                  <a:pt x="0" y="268097"/>
                </a:lnTo>
                <a:lnTo>
                  <a:pt x="388619" y="268097"/>
                </a:lnTo>
                <a:lnTo>
                  <a:pt x="388619" y="357504"/>
                </a:lnTo>
                <a:lnTo>
                  <a:pt x="518160" y="178689"/>
                </a:lnTo>
                <a:lnTo>
                  <a:pt x="38861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08200" y="1875154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60" h="357505">
                <a:moveTo>
                  <a:pt x="388619" y="0"/>
                </a:moveTo>
                <a:lnTo>
                  <a:pt x="388619" y="89408"/>
                </a:lnTo>
                <a:lnTo>
                  <a:pt x="0" y="89408"/>
                </a:lnTo>
                <a:lnTo>
                  <a:pt x="0" y="268097"/>
                </a:lnTo>
                <a:lnTo>
                  <a:pt x="388619" y="268097"/>
                </a:lnTo>
                <a:lnTo>
                  <a:pt x="388619" y="357504"/>
                </a:lnTo>
                <a:lnTo>
                  <a:pt x="518160" y="178689"/>
                </a:lnTo>
                <a:lnTo>
                  <a:pt x="388619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31314" y="4055364"/>
            <a:ext cx="560705" cy="475615"/>
          </a:xfrm>
          <a:custGeom>
            <a:avLst/>
            <a:gdLst/>
            <a:ahLst/>
            <a:cxnLst/>
            <a:rect l="l" t="t" r="r" b="b"/>
            <a:pathLst>
              <a:path w="560705" h="475614">
                <a:moveTo>
                  <a:pt x="388620" y="326898"/>
                </a:moveTo>
                <a:lnTo>
                  <a:pt x="388620" y="475107"/>
                </a:lnTo>
                <a:lnTo>
                  <a:pt x="431204" y="416306"/>
                </a:lnTo>
                <a:lnTo>
                  <a:pt x="407670" y="416306"/>
                </a:lnTo>
                <a:lnTo>
                  <a:pt x="407670" y="410120"/>
                </a:lnTo>
                <a:lnTo>
                  <a:pt x="392303" y="405130"/>
                </a:lnTo>
                <a:lnTo>
                  <a:pt x="407670" y="383917"/>
                </a:lnTo>
                <a:lnTo>
                  <a:pt x="407670" y="345948"/>
                </a:lnTo>
                <a:lnTo>
                  <a:pt x="388620" y="326898"/>
                </a:lnTo>
                <a:close/>
              </a:path>
              <a:path w="560705" h="475614">
                <a:moveTo>
                  <a:pt x="407670" y="410120"/>
                </a:moveTo>
                <a:lnTo>
                  <a:pt x="407670" y="416306"/>
                </a:lnTo>
                <a:lnTo>
                  <a:pt x="411297" y="411298"/>
                </a:lnTo>
                <a:lnTo>
                  <a:pt x="407670" y="410120"/>
                </a:lnTo>
                <a:close/>
              </a:path>
              <a:path w="560705" h="475614">
                <a:moveTo>
                  <a:pt x="411297" y="411298"/>
                </a:moveTo>
                <a:lnTo>
                  <a:pt x="407670" y="416306"/>
                </a:lnTo>
                <a:lnTo>
                  <a:pt x="426720" y="416306"/>
                </a:lnTo>
                <a:lnTo>
                  <a:pt x="411297" y="411298"/>
                </a:lnTo>
                <a:close/>
              </a:path>
              <a:path w="560705" h="475614">
                <a:moveTo>
                  <a:pt x="426720" y="390009"/>
                </a:moveTo>
                <a:lnTo>
                  <a:pt x="411297" y="411298"/>
                </a:lnTo>
                <a:lnTo>
                  <a:pt x="426720" y="416306"/>
                </a:lnTo>
                <a:lnTo>
                  <a:pt x="426720" y="390009"/>
                </a:lnTo>
                <a:close/>
              </a:path>
              <a:path w="560705" h="475614">
                <a:moveTo>
                  <a:pt x="431227" y="58800"/>
                </a:moveTo>
                <a:lnTo>
                  <a:pt x="426720" y="58800"/>
                </a:lnTo>
                <a:lnTo>
                  <a:pt x="426720" y="85078"/>
                </a:lnTo>
                <a:lnTo>
                  <a:pt x="537210" y="237489"/>
                </a:lnTo>
                <a:lnTo>
                  <a:pt x="426720" y="390009"/>
                </a:lnTo>
                <a:lnTo>
                  <a:pt x="426720" y="416306"/>
                </a:lnTo>
                <a:lnTo>
                  <a:pt x="431204" y="416306"/>
                </a:lnTo>
                <a:lnTo>
                  <a:pt x="560705" y="237489"/>
                </a:lnTo>
                <a:lnTo>
                  <a:pt x="431227" y="58800"/>
                </a:lnTo>
                <a:close/>
              </a:path>
              <a:path w="560705" h="475614">
                <a:moveTo>
                  <a:pt x="407670" y="383917"/>
                </a:moveTo>
                <a:lnTo>
                  <a:pt x="392303" y="405130"/>
                </a:lnTo>
                <a:lnTo>
                  <a:pt x="407670" y="410120"/>
                </a:lnTo>
                <a:lnTo>
                  <a:pt x="407670" y="383917"/>
                </a:lnTo>
                <a:close/>
              </a:path>
              <a:path w="560705" h="475614">
                <a:moveTo>
                  <a:pt x="513700" y="237553"/>
                </a:moveTo>
                <a:lnTo>
                  <a:pt x="426720" y="357621"/>
                </a:lnTo>
                <a:lnTo>
                  <a:pt x="426720" y="390009"/>
                </a:lnTo>
                <a:lnTo>
                  <a:pt x="529021" y="248793"/>
                </a:lnTo>
                <a:lnTo>
                  <a:pt x="521843" y="248793"/>
                </a:lnTo>
                <a:lnTo>
                  <a:pt x="513700" y="237553"/>
                </a:lnTo>
                <a:close/>
              </a:path>
              <a:path w="560705" h="475614">
                <a:moveTo>
                  <a:pt x="407670" y="91189"/>
                </a:moveTo>
                <a:lnTo>
                  <a:pt x="407670" y="148209"/>
                </a:lnTo>
                <a:lnTo>
                  <a:pt x="38100" y="148209"/>
                </a:lnTo>
                <a:lnTo>
                  <a:pt x="38100" y="326898"/>
                </a:lnTo>
                <a:lnTo>
                  <a:pt x="407670" y="326898"/>
                </a:lnTo>
                <a:lnTo>
                  <a:pt x="407670" y="383917"/>
                </a:lnTo>
                <a:lnTo>
                  <a:pt x="426720" y="357621"/>
                </a:lnTo>
                <a:lnTo>
                  <a:pt x="426720" y="307848"/>
                </a:lnTo>
                <a:lnTo>
                  <a:pt x="462777" y="307848"/>
                </a:lnTo>
                <a:lnTo>
                  <a:pt x="513700" y="237553"/>
                </a:lnTo>
                <a:lnTo>
                  <a:pt x="462777" y="167259"/>
                </a:lnTo>
                <a:lnTo>
                  <a:pt x="426720" y="167259"/>
                </a:lnTo>
                <a:lnTo>
                  <a:pt x="426720" y="117485"/>
                </a:lnTo>
                <a:lnTo>
                  <a:pt x="407670" y="91189"/>
                </a:lnTo>
                <a:close/>
              </a:path>
              <a:path w="560705" h="475614">
                <a:moveTo>
                  <a:pt x="462777" y="307848"/>
                </a:moveTo>
                <a:lnTo>
                  <a:pt x="426720" y="307848"/>
                </a:lnTo>
                <a:lnTo>
                  <a:pt x="426720" y="357621"/>
                </a:lnTo>
                <a:lnTo>
                  <a:pt x="462777" y="307848"/>
                </a:lnTo>
                <a:close/>
              </a:path>
              <a:path w="560705" h="475614">
                <a:moveTo>
                  <a:pt x="388620" y="129159"/>
                </a:moveTo>
                <a:lnTo>
                  <a:pt x="0" y="129159"/>
                </a:lnTo>
                <a:lnTo>
                  <a:pt x="0" y="345948"/>
                </a:lnTo>
                <a:lnTo>
                  <a:pt x="388620" y="345948"/>
                </a:lnTo>
                <a:lnTo>
                  <a:pt x="388620" y="326898"/>
                </a:lnTo>
                <a:lnTo>
                  <a:pt x="19050" y="326898"/>
                </a:lnTo>
                <a:lnTo>
                  <a:pt x="19050" y="148209"/>
                </a:lnTo>
                <a:lnTo>
                  <a:pt x="388620" y="148209"/>
                </a:lnTo>
                <a:lnTo>
                  <a:pt x="388620" y="129159"/>
                </a:lnTo>
                <a:close/>
              </a:path>
              <a:path w="560705" h="475614">
                <a:moveTo>
                  <a:pt x="407670" y="326898"/>
                </a:moveTo>
                <a:lnTo>
                  <a:pt x="388620" y="326898"/>
                </a:lnTo>
                <a:lnTo>
                  <a:pt x="407670" y="345948"/>
                </a:lnTo>
                <a:lnTo>
                  <a:pt x="407670" y="326898"/>
                </a:lnTo>
                <a:close/>
              </a:path>
              <a:path w="560705" h="475614">
                <a:moveTo>
                  <a:pt x="19050" y="307848"/>
                </a:moveTo>
                <a:lnTo>
                  <a:pt x="19050" y="326898"/>
                </a:lnTo>
                <a:lnTo>
                  <a:pt x="38100" y="326898"/>
                </a:lnTo>
                <a:lnTo>
                  <a:pt x="19050" y="307848"/>
                </a:lnTo>
                <a:close/>
              </a:path>
              <a:path w="560705" h="475614">
                <a:moveTo>
                  <a:pt x="38100" y="167259"/>
                </a:moveTo>
                <a:lnTo>
                  <a:pt x="19050" y="167259"/>
                </a:lnTo>
                <a:lnTo>
                  <a:pt x="19050" y="307848"/>
                </a:lnTo>
                <a:lnTo>
                  <a:pt x="38100" y="307848"/>
                </a:lnTo>
                <a:lnTo>
                  <a:pt x="38100" y="167259"/>
                </a:lnTo>
                <a:close/>
              </a:path>
              <a:path w="560705" h="475614">
                <a:moveTo>
                  <a:pt x="529107" y="226313"/>
                </a:moveTo>
                <a:lnTo>
                  <a:pt x="521843" y="226313"/>
                </a:lnTo>
                <a:lnTo>
                  <a:pt x="521843" y="248793"/>
                </a:lnTo>
                <a:lnTo>
                  <a:pt x="529021" y="248793"/>
                </a:lnTo>
                <a:lnTo>
                  <a:pt x="537210" y="237489"/>
                </a:lnTo>
                <a:lnTo>
                  <a:pt x="529107" y="226313"/>
                </a:lnTo>
                <a:close/>
              </a:path>
              <a:path w="560705" h="475614">
                <a:moveTo>
                  <a:pt x="426720" y="85078"/>
                </a:moveTo>
                <a:lnTo>
                  <a:pt x="426720" y="117485"/>
                </a:lnTo>
                <a:lnTo>
                  <a:pt x="513700" y="237553"/>
                </a:lnTo>
                <a:lnTo>
                  <a:pt x="521843" y="226313"/>
                </a:lnTo>
                <a:lnTo>
                  <a:pt x="529107" y="226313"/>
                </a:lnTo>
                <a:lnTo>
                  <a:pt x="426720" y="85078"/>
                </a:lnTo>
                <a:close/>
              </a:path>
              <a:path w="560705" h="475614">
                <a:moveTo>
                  <a:pt x="38100" y="148209"/>
                </a:moveTo>
                <a:lnTo>
                  <a:pt x="19050" y="148209"/>
                </a:lnTo>
                <a:lnTo>
                  <a:pt x="19050" y="167259"/>
                </a:lnTo>
                <a:lnTo>
                  <a:pt x="38100" y="148209"/>
                </a:lnTo>
                <a:close/>
              </a:path>
              <a:path w="560705" h="475614">
                <a:moveTo>
                  <a:pt x="426720" y="117485"/>
                </a:moveTo>
                <a:lnTo>
                  <a:pt x="426720" y="167259"/>
                </a:lnTo>
                <a:lnTo>
                  <a:pt x="462777" y="167259"/>
                </a:lnTo>
                <a:lnTo>
                  <a:pt x="426720" y="117485"/>
                </a:lnTo>
                <a:close/>
              </a:path>
              <a:path w="560705" h="475614">
                <a:moveTo>
                  <a:pt x="388620" y="0"/>
                </a:moveTo>
                <a:lnTo>
                  <a:pt x="388620" y="148209"/>
                </a:lnTo>
                <a:lnTo>
                  <a:pt x="407670" y="129159"/>
                </a:lnTo>
                <a:lnTo>
                  <a:pt x="407670" y="91189"/>
                </a:lnTo>
                <a:lnTo>
                  <a:pt x="392303" y="69976"/>
                </a:lnTo>
                <a:lnTo>
                  <a:pt x="407670" y="64986"/>
                </a:lnTo>
                <a:lnTo>
                  <a:pt x="407670" y="58800"/>
                </a:lnTo>
                <a:lnTo>
                  <a:pt x="431227" y="58800"/>
                </a:lnTo>
                <a:lnTo>
                  <a:pt x="388620" y="0"/>
                </a:lnTo>
                <a:close/>
              </a:path>
              <a:path w="560705" h="475614">
                <a:moveTo>
                  <a:pt x="407670" y="129159"/>
                </a:moveTo>
                <a:lnTo>
                  <a:pt x="388620" y="148209"/>
                </a:lnTo>
                <a:lnTo>
                  <a:pt x="407670" y="148209"/>
                </a:lnTo>
                <a:lnTo>
                  <a:pt x="407670" y="129159"/>
                </a:lnTo>
                <a:close/>
              </a:path>
              <a:path w="560705" h="475614">
                <a:moveTo>
                  <a:pt x="407670" y="64986"/>
                </a:moveTo>
                <a:lnTo>
                  <a:pt x="392303" y="69976"/>
                </a:lnTo>
                <a:lnTo>
                  <a:pt x="407670" y="91189"/>
                </a:lnTo>
                <a:lnTo>
                  <a:pt x="407670" y="64986"/>
                </a:lnTo>
                <a:close/>
              </a:path>
              <a:path w="560705" h="475614">
                <a:moveTo>
                  <a:pt x="426720" y="58800"/>
                </a:moveTo>
                <a:lnTo>
                  <a:pt x="411299" y="63808"/>
                </a:lnTo>
                <a:lnTo>
                  <a:pt x="426720" y="85078"/>
                </a:lnTo>
                <a:lnTo>
                  <a:pt x="426720" y="58800"/>
                </a:lnTo>
                <a:close/>
              </a:path>
              <a:path w="560705" h="475614">
                <a:moveTo>
                  <a:pt x="407670" y="58800"/>
                </a:moveTo>
                <a:lnTo>
                  <a:pt x="407670" y="64986"/>
                </a:lnTo>
                <a:lnTo>
                  <a:pt x="411299" y="63808"/>
                </a:lnTo>
                <a:lnTo>
                  <a:pt x="407670" y="58800"/>
                </a:lnTo>
                <a:close/>
              </a:path>
              <a:path w="560705" h="475614">
                <a:moveTo>
                  <a:pt x="426720" y="58800"/>
                </a:moveTo>
                <a:lnTo>
                  <a:pt x="407670" y="58800"/>
                </a:lnTo>
                <a:lnTo>
                  <a:pt x="411299" y="63808"/>
                </a:lnTo>
                <a:lnTo>
                  <a:pt x="426720" y="58800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637664" y="4088765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60" h="357504">
                <a:moveTo>
                  <a:pt x="388620" y="0"/>
                </a:moveTo>
                <a:lnTo>
                  <a:pt x="388620" y="89408"/>
                </a:lnTo>
                <a:lnTo>
                  <a:pt x="0" y="89408"/>
                </a:lnTo>
                <a:lnTo>
                  <a:pt x="0" y="268097"/>
                </a:lnTo>
                <a:lnTo>
                  <a:pt x="388620" y="268097"/>
                </a:lnTo>
                <a:lnTo>
                  <a:pt x="388620" y="357505"/>
                </a:lnTo>
                <a:lnTo>
                  <a:pt x="518160" y="178815"/>
                </a:lnTo>
                <a:lnTo>
                  <a:pt x="3886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37664" y="4088765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60" h="357504">
                <a:moveTo>
                  <a:pt x="388620" y="0"/>
                </a:moveTo>
                <a:lnTo>
                  <a:pt x="388620" y="89408"/>
                </a:lnTo>
                <a:lnTo>
                  <a:pt x="0" y="89408"/>
                </a:lnTo>
                <a:lnTo>
                  <a:pt x="0" y="268097"/>
                </a:lnTo>
                <a:lnTo>
                  <a:pt x="388620" y="268097"/>
                </a:lnTo>
                <a:lnTo>
                  <a:pt x="388620" y="357505"/>
                </a:lnTo>
                <a:lnTo>
                  <a:pt x="518160" y="178815"/>
                </a:lnTo>
                <a:lnTo>
                  <a:pt x="388620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67354" y="5590413"/>
            <a:ext cx="806450" cy="633095"/>
          </a:xfrm>
          <a:custGeom>
            <a:avLst/>
            <a:gdLst/>
            <a:ahLst/>
            <a:cxnLst/>
            <a:rect l="l" t="t" r="r" b="b"/>
            <a:pathLst>
              <a:path w="806450" h="633095">
                <a:moveTo>
                  <a:pt x="572516" y="445515"/>
                </a:moveTo>
                <a:lnTo>
                  <a:pt x="572516" y="632713"/>
                </a:lnTo>
                <a:lnTo>
                  <a:pt x="615246" y="574801"/>
                </a:lnTo>
                <a:lnTo>
                  <a:pt x="591566" y="574801"/>
                </a:lnTo>
                <a:lnTo>
                  <a:pt x="591566" y="568545"/>
                </a:lnTo>
                <a:lnTo>
                  <a:pt x="576198" y="563499"/>
                </a:lnTo>
                <a:lnTo>
                  <a:pt x="591566" y="542678"/>
                </a:lnTo>
                <a:lnTo>
                  <a:pt x="591566" y="464565"/>
                </a:lnTo>
                <a:lnTo>
                  <a:pt x="572516" y="445515"/>
                </a:lnTo>
                <a:close/>
              </a:path>
              <a:path w="806450" h="633095">
                <a:moveTo>
                  <a:pt x="591566" y="568545"/>
                </a:moveTo>
                <a:lnTo>
                  <a:pt x="591566" y="574801"/>
                </a:lnTo>
                <a:lnTo>
                  <a:pt x="595282" y="569766"/>
                </a:lnTo>
                <a:lnTo>
                  <a:pt x="591566" y="568545"/>
                </a:lnTo>
                <a:close/>
              </a:path>
              <a:path w="806450" h="633095">
                <a:moveTo>
                  <a:pt x="595282" y="569766"/>
                </a:moveTo>
                <a:lnTo>
                  <a:pt x="591566" y="574801"/>
                </a:lnTo>
                <a:lnTo>
                  <a:pt x="610616" y="574801"/>
                </a:lnTo>
                <a:lnTo>
                  <a:pt x="595282" y="569766"/>
                </a:lnTo>
                <a:close/>
              </a:path>
              <a:path w="806450" h="633095">
                <a:moveTo>
                  <a:pt x="610616" y="548991"/>
                </a:moveTo>
                <a:lnTo>
                  <a:pt x="595282" y="569766"/>
                </a:lnTo>
                <a:lnTo>
                  <a:pt x="610616" y="574801"/>
                </a:lnTo>
                <a:lnTo>
                  <a:pt x="610616" y="548991"/>
                </a:lnTo>
                <a:close/>
              </a:path>
              <a:path w="806450" h="633095">
                <a:moveTo>
                  <a:pt x="615246" y="57912"/>
                </a:moveTo>
                <a:lnTo>
                  <a:pt x="610616" y="57912"/>
                </a:lnTo>
                <a:lnTo>
                  <a:pt x="610616" y="83722"/>
                </a:lnTo>
                <a:lnTo>
                  <a:pt x="782319" y="316357"/>
                </a:lnTo>
                <a:lnTo>
                  <a:pt x="610616" y="548991"/>
                </a:lnTo>
                <a:lnTo>
                  <a:pt x="610616" y="574801"/>
                </a:lnTo>
                <a:lnTo>
                  <a:pt x="615246" y="574801"/>
                </a:lnTo>
                <a:lnTo>
                  <a:pt x="805942" y="316357"/>
                </a:lnTo>
                <a:lnTo>
                  <a:pt x="615246" y="57912"/>
                </a:lnTo>
                <a:close/>
              </a:path>
              <a:path w="806450" h="633095">
                <a:moveTo>
                  <a:pt x="591566" y="542678"/>
                </a:moveTo>
                <a:lnTo>
                  <a:pt x="576198" y="563499"/>
                </a:lnTo>
                <a:lnTo>
                  <a:pt x="591566" y="568545"/>
                </a:lnTo>
                <a:lnTo>
                  <a:pt x="591566" y="542678"/>
                </a:lnTo>
                <a:close/>
              </a:path>
              <a:path w="806450" h="633095">
                <a:moveTo>
                  <a:pt x="758610" y="316357"/>
                </a:moveTo>
                <a:lnTo>
                  <a:pt x="610616" y="516868"/>
                </a:lnTo>
                <a:lnTo>
                  <a:pt x="610616" y="548991"/>
                </a:lnTo>
                <a:lnTo>
                  <a:pt x="773977" y="327660"/>
                </a:lnTo>
                <a:lnTo>
                  <a:pt x="766953" y="327660"/>
                </a:lnTo>
                <a:lnTo>
                  <a:pt x="758610" y="316357"/>
                </a:lnTo>
                <a:close/>
              </a:path>
              <a:path w="806450" h="633095">
                <a:moveTo>
                  <a:pt x="591566" y="90035"/>
                </a:moveTo>
                <a:lnTo>
                  <a:pt x="591566" y="187071"/>
                </a:lnTo>
                <a:lnTo>
                  <a:pt x="38100" y="187071"/>
                </a:lnTo>
                <a:lnTo>
                  <a:pt x="38100" y="445515"/>
                </a:lnTo>
                <a:lnTo>
                  <a:pt x="591566" y="445515"/>
                </a:lnTo>
                <a:lnTo>
                  <a:pt x="591566" y="542678"/>
                </a:lnTo>
                <a:lnTo>
                  <a:pt x="610616" y="516868"/>
                </a:lnTo>
                <a:lnTo>
                  <a:pt x="610616" y="426465"/>
                </a:lnTo>
                <a:lnTo>
                  <a:pt x="677340" y="426465"/>
                </a:lnTo>
                <a:lnTo>
                  <a:pt x="758610" y="316357"/>
                </a:lnTo>
                <a:lnTo>
                  <a:pt x="677247" y="206121"/>
                </a:lnTo>
                <a:lnTo>
                  <a:pt x="610616" y="206121"/>
                </a:lnTo>
                <a:lnTo>
                  <a:pt x="610616" y="115845"/>
                </a:lnTo>
                <a:lnTo>
                  <a:pt x="591566" y="90035"/>
                </a:lnTo>
                <a:close/>
              </a:path>
              <a:path w="806450" h="633095">
                <a:moveTo>
                  <a:pt x="677340" y="426465"/>
                </a:moveTo>
                <a:lnTo>
                  <a:pt x="610616" y="426465"/>
                </a:lnTo>
                <a:lnTo>
                  <a:pt x="610616" y="516868"/>
                </a:lnTo>
                <a:lnTo>
                  <a:pt x="677340" y="426465"/>
                </a:lnTo>
                <a:close/>
              </a:path>
              <a:path w="806450" h="633095">
                <a:moveTo>
                  <a:pt x="572516" y="168021"/>
                </a:moveTo>
                <a:lnTo>
                  <a:pt x="0" y="168021"/>
                </a:lnTo>
                <a:lnTo>
                  <a:pt x="0" y="464565"/>
                </a:lnTo>
                <a:lnTo>
                  <a:pt x="572516" y="464565"/>
                </a:lnTo>
                <a:lnTo>
                  <a:pt x="572516" y="445515"/>
                </a:lnTo>
                <a:lnTo>
                  <a:pt x="19050" y="445515"/>
                </a:lnTo>
                <a:lnTo>
                  <a:pt x="19050" y="187071"/>
                </a:lnTo>
                <a:lnTo>
                  <a:pt x="572516" y="187071"/>
                </a:lnTo>
                <a:lnTo>
                  <a:pt x="572516" y="168021"/>
                </a:lnTo>
                <a:close/>
              </a:path>
              <a:path w="806450" h="633095">
                <a:moveTo>
                  <a:pt x="591566" y="445515"/>
                </a:moveTo>
                <a:lnTo>
                  <a:pt x="572516" y="445515"/>
                </a:lnTo>
                <a:lnTo>
                  <a:pt x="591566" y="464565"/>
                </a:lnTo>
                <a:lnTo>
                  <a:pt x="591566" y="445515"/>
                </a:lnTo>
                <a:close/>
              </a:path>
              <a:path w="806450" h="633095">
                <a:moveTo>
                  <a:pt x="19050" y="426465"/>
                </a:moveTo>
                <a:lnTo>
                  <a:pt x="19050" y="445515"/>
                </a:lnTo>
                <a:lnTo>
                  <a:pt x="38100" y="445515"/>
                </a:lnTo>
                <a:lnTo>
                  <a:pt x="19050" y="426465"/>
                </a:lnTo>
                <a:close/>
              </a:path>
              <a:path w="806450" h="633095">
                <a:moveTo>
                  <a:pt x="38100" y="206121"/>
                </a:moveTo>
                <a:lnTo>
                  <a:pt x="19050" y="206121"/>
                </a:lnTo>
                <a:lnTo>
                  <a:pt x="19050" y="426465"/>
                </a:lnTo>
                <a:lnTo>
                  <a:pt x="38100" y="426465"/>
                </a:lnTo>
                <a:lnTo>
                  <a:pt x="38100" y="206121"/>
                </a:lnTo>
                <a:close/>
              </a:path>
              <a:path w="806450" h="633095">
                <a:moveTo>
                  <a:pt x="773977" y="305053"/>
                </a:moveTo>
                <a:lnTo>
                  <a:pt x="766953" y="305053"/>
                </a:lnTo>
                <a:lnTo>
                  <a:pt x="766953" y="327660"/>
                </a:lnTo>
                <a:lnTo>
                  <a:pt x="773977" y="327660"/>
                </a:lnTo>
                <a:lnTo>
                  <a:pt x="782319" y="316357"/>
                </a:lnTo>
                <a:lnTo>
                  <a:pt x="773977" y="305053"/>
                </a:lnTo>
                <a:close/>
              </a:path>
              <a:path w="806450" h="633095">
                <a:moveTo>
                  <a:pt x="610616" y="83722"/>
                </a:moveTo>
                <a:lnTo>
                  <a:pt x="610616" y="115845"/>
                </a:lnTo>
                <a:lnTo>
                  <a:pt x="758610" y="316357"/>
                </a:lnTo>
                <a:lnTo>
                  <a:pt x="766953" y="305053"/>
                </a:lnTo>
                <a:lnTo>
                  <a:pt x="773977" y="305053"/>
                </a:lnTo>
                <a:lnTo>
                  <a:pt x="610616" y="83722"/>
                </a:lnTo>
                <a:close/>
              </a:path>
              <a:path w="806450" h="633095">
                <a:moveTo>
                  <a:pt x="38100" y="187071"/>
                </a:moveTo>
                <a:lnTo>
                  <a:pt x="19050" y="187071"/>
                </a:lnTo>
                <a:lnTo>
                  <a:pt x="19050" y="206121"/>
                </a:lnTo>
                <a:lnTo>
                  <a:pt x="38100" y="187071"/>
                </a:lnTo>
                <a:close/>
              </a:path>
              <a:path w="806450" h="633095">
                <a:moveTo>
                  <a:pt x="610616" y="115845"/>
                </a:moveTo>
                <a:lnTo>
                  <a:pt x="610616" y="206121"/>
                </a:lnTo>
                <a:lnTo>
                  <a:pt x="677247" y="206121"/>
                </a:lnTo>
                <a:lnTo>
                  <a:pt x="610616" y="115845"/>
                </a:lnTo>
                <a:close/>
              </a:path>
              <a:path w="806450" h="633095">
                <a:moveTo>
                  <a:pt x="572516" y="0"/>
                </a:moveTo>
                <a:lnTo>
                  <a:pt x="572516" y="187071"/>
                </a:lnTo>
                <a:lnTo>
                  <a:pt x="591566" y="168021"/>
                </a:lnTo>
                <a:lnTo>
                  <a:pt x="591566" y="90035"/>
                </a:lnTo>
                <a:lnTo>
                  <a:pt x="576198" y="69214"/>
                </a:lnTo>
                <a:lnTo>
                  <a:pt x="591566" y="64168"/>
                </a:lnTo>
                <a:lnTo>
                  <a:pt x="591566" y="57912"/>
                </a:lnTo>
                <a:lnTo>
                  <a:pt x="615246" y="57912"/>
                </a:lnTo>
                <a:lnTo>
                  <a:pt x="572516" y="0"/>
                </a:lnTo>
                <a:close/>
              </a:path>
              <a:path w="806450" h="633095">
                <a:moveTo>
                  <a:pt x="591566" y="168021"/>
                </a:moveTo>
                <a:lnTo>
                  <a:pt x="572516" y="187071"/>
                </a:lnTo>
                <a:lnTo>
                  <a:pt x="591566" y="187071"/>
                </a:lnTo>
                <a:lnTo>
                  <a:pt x="591566" y="168021"/>
                </a:lnTo>
                <a:close/>
              </a:path>
              <a:path w="806450" h="633095">
                <a:moveTo>
                  <a:pt x="591566" y="64168"/>
                </a:moveTo>
                <a:lnTo>
                  <a:pt x="576198" y="69214"/>
                </a:lnTo>
                <a:lnTo>
                  <a:pt x="591566" y="90035"/>
                </a:lnTo>
                <a:lnTo>
                  <a:pt x="591566" y="64168"/>
                </a:lnTo>
                <a:close/>
              </a:path>
              <a:path w="806450" h="633095">
                <a:moveTo>
                  <a:pt x="610616" y="57912"/>
                </a:moveTo>
                <a:lnTo>
                  <a:pt x="595282" y="62947"/>
                </a:lnTo>
                <a:lnTo>
                  <a:pt x="610616" y="83722"/>
                </a:lnTo>
                <a:lnTo>
                  <a:pt x="610616" y="57912"/>
                </a:lnTo>
                <a:close/>
              </a:path>
              <a:path w="806450" h="633095">
                <a:moveTo>
                  <a:pt x="591566" y="57912"/>
                </a:moveTo>
                <a:lnTo>
                  <a:pt x="591566" y="64168"/>
                </a:lnTo>
                <a:lnTo>
                  <a:pt x="595282" y="62947"/>
                </a:lnTo>
                <a:lnTo>
                  <a:pt x="591566" y="57912"/>
                </a:lnTo>
                <a:close/>
              </a:path>
              <a:path w="806450" h="633095">
                <a:moveTo>
                  <a:pt x="610616" y="57912"/>
                </a:moveTo>
                <a:lnTo>
                  <a:pt x="591566" y="57912"/>
                </a:lnTo>
                <a:lnTo>
                  <a:pt x="595282" y="62947"/>
                </a:lnTo>
                <a:lnTo>
                  <a:pt x="610616" y="57912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3704" y="5622925"/>
            <a:ext cx="763270" cy="516890"/>
          </a:xfrm>
          <a:custGeom>
            <a:avLst/>
            <a:gdLst/>
            <a:ahLst/>
            <a:cxnLst/>
            <a:rect l="l" t="t" r="r" b="b"/>
            <a:pathLst>
              <a:path w="763270" h="516889">
                <a:moveTo>
                  <a:pt x="572516" y="0"/>
                </a:moveTo>
                <a:lnTo>
                  <a:pt x="572516" y="129159"/>
                </a:lnTo>
                <a:lnTo>
                  <a:pt x="0" y="129159"/>
                </a:lnTo>
                <a:lnTo>
                  <a:pt x="0" y="387603"/>
                </a:lnTo>
                <a:lnTo>
                  <a:pt x="572516" y="387603"/>
                </a:lnTo>
                <a:lnTo>
                  <a:pt x="572516" y="516889"/>
                </a:lnTo>
                <a:lnTo>
                  <a:pt x="763269" y="258445"/>
                </a:lnTo>
                <a:lnTo>
                  <a:pt x="572516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73704" y="5622925"/>
            <a:ext cx="763270" cy="516890"/>
          </a:xfrm>
          <a:custGeom>
            <a:avLst/>
            <a:gdLst/>
            <a:ahLst/>
            <a:cxnLst/>
            <a:rect l="l" t="t" r="r" b="b"/>
            <a:pathLst>
              <a:path w="763270" h="516889">
                <a:moveTo>
                  <a:pt x="572516" y="0"/>
                </a:moveTo>
                <a:lnTo>
                  <a:pt x="572516" y="129159"/>
                </a:lnTo>
                <a:lnTo>
                  <a:pt x="0" y="129159"/>
                </a:lnTo>
                <a:lnTo>
                  <a:pt x="0" y="387603"/>
                </a:lnTo>
                <a:lnTo>
                  <a:pt x="572516" y="387603"/>
                </a:lnTo>
                <a:lnTo>
                  <a:pt x="572516" y="516889"/>
                </a:lnTo>
                <a:lnTo>
                  <a:pt x="763269" y="258445"/>
                </a:lnTo>
                <a:lnTo>
                  <a:pt x="572516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08095" y="5400675"/>
            <a:ext cx="914400" cy="914400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0"/>
                </a:moveTo>
                <a:lnTo>
                  <a:pt x="410458" y="2360"/>
                </a:lnTo>
                <a:lnTo>
                  <a:pt x="365066" y="9289"/>
                </a:lnTo>
                <a:lnTo>
                  <a:pt x="321253" y="20557"/>
                </a:lnTo>
                <a:lnTo>
                  <a:pt x="279249" y="35933"/>
                </a:lnTo>
                <a:lnTo>
                  <a:pt x="239283" y="55187"/>
                </a:lnTo>
                <a:lnTo>
                  <a:pt x="201587" y="78090"/>
                </a:lnTo>
                <a:lnTo>
                  <a:pt x="166390" y="104411"/>
                </a:lnTo>
                <a:lnTo>
                  <a:pt x="133921" y="133921"/>
                </a:lnTo>
                <a:lnTo>
                  <a:pt x="104411" y="166390"/>
                </a:lnTo>
                <a:lnTo>
                  <a:pt x="78090" y="201587"/>
                </a:lnTo>
                <a:lnTo>
                  <a:pt x="55187" y="239283"/>
                </a:lnTo>
                <a:lnTo>
                  <a:pt x="35933" y="279249"/>
                </a:lnTo>
                <a:lnTo>
                  <a:pt x="20557" y="321253"/>
                </a:lnTo>
                <a:lnTo>
                  <a:pt x="9289" y="365066"/>
                </a:lnTo>
                <a:lnTo>
                  <a:pt x="2360" y="410458"/>
                </a:lnTo>
                <a:lnTo>
                  <a:pt x="0" y="457200"/>
                </a:lnTo>
                <a:lnTo>
                  <a:pt x="2360" y="503941"/>
                </a:lnTo>
                <a:lnTo>
                  <a:pt x="9289" y="549333"/>
                </a:lnTo>
                <a:lnTo>
                  <a:pt x="20557" y="593146"/>
                </a:lnTo>
                <a:lnTo>
                  <a:pt x="35933" y="635150"/>
                </a:lnTo>
                <a:lnTo>
                  <a:pt x="55187" y="675116"/>
                </a:lnTo>
                <a:lnTo>
                  <a:pt x="78090" y="712812"/>
                </a:lnTo>
                <a:lnTo>
                  <a:pt x="104411" y="748009"/>
                </a:lnTo>
                <a:lnTo>
                  <a:pt x="133921" y="780478"/>
                </a:lnTo>
                <a:lnTo>
                  <a:pt x="166390" y="809988"/>
                </a:lnTo>
                <a:lnTo>
                  <a:pt x="201587" y="836309"/>
                </a:lnTo>
                <a:lnTo>
                  <a:pt x="239283" y="859212"/>
                </a:lnTo>
                <a:lnTo>
                  <a:pt x="279249" y="878466"/>
                </a:lnTo>
                <a:lnTo>
                  <a:pt x="321253" y="893842"/>
                </a:lnTo>
                <a:lnTo>
                  <a:pt x="365066" y="905110"/>
                </a:lnTo>
                <a:lnTo>
                  <a:pt x="410458" y="912039"/>
                </a:lnTo>
                <a:lnTo>
                  <a:pt x="457200" y="914400"/>
                </a:lnTo>
                <a:lnTo>
                  <a:pt x="503941" y="912039"/>
                </a:lnTo>
                <a:lnTo>
                  <a:pt x="549333" y="905110"/>
                </a:lnTo>
                <a:lnTo>
                  <a:pt x="593146" y="893842"/>
                </a:lnTo>
                <a:lnTo>
                  <a:pt x="635150" y="878466"/>
                </a:lnTo>
                <a:lnTo>
                  <a:pt x="675116" y="859212"/>
                </a:lnTo>
                <a:lnTo>
                  <a:pt x="712812" y="836309"/>
                </a:lnTo>
                <a:lnTo>
                  <a:pt x="748009" y="809988"/>
                </a:lnTo>
                <a:lnTo>
                  <a:pt x="780478" y="780478"/>
                </a:lnTo>
                <a:lnTo>
                  <a:pt x="809988" y="748009"/>
                </a:lnTo>
                <a:lnTo>
                  <a:pt x="836309" y="712812"/>
                </a:lnTo>
                <a:lnTo>
                  <a:pt x="859212" y="675116"/>
                </a:lnTo>
                <a:lnTo>
                  <a:pt x="878466" y="635150"/>
                </a:lnTo>
                <a:lnTo>
                  <a:pt x="893842" y="593146"/>
                </a:lnTo>
                <a:lnTo>
                  <a:pt x="905110" y="549333"/>
                </a:lnTo>
                <a:lnTo>
                  <a:pt x="912039" y="503941"/>
                </a:lnTo>
                <a:lnTo>
                  <a:pt x="914400" y="457200"/>
                </a:lnTo>
                <a:lnTo>
                  <a:pt x="912039" y="410458"/>
                </a:lnTo>
                <a:lnTo>
                  <a:pt x="905110" y="365066"/>
                </a:lnTo>
                <a:lnTo>
                  <a:pt x="893842" y="321253"/>
                </a:lnTo>
                <a:lnTo>
                  <a:pt x="878466" y="279249"/>
                </a:lnTo>
                <a:lnTo>
                  <a:pt x="859212" y="239283"/>
                </a:lnTo>
                <a:lnTo>
                  <a:pt x="836309" y="201587"/>
                </a:lnTo>
                <a:lnTo>
                  <a:pt x="809988" y="166390"/>
                </a:lnTo>
                <a:lnTo>
                  <a:pt x="780478" y="133921"/>
                </a:lnTo>
                <a:lnTo>
                  <a:pt x="748009" y="104411"/>
                </a:lnTo>
                <a:lnTo>
                  <a:pt x="712812" y="78090"/>
                </a:lnTo>
                <a:lnTo>
                  <a:pt x="675116" y="55187"/>
                </a:lnTo>
                <a:lnTo>
                  <a:pt x="635150" y="35933"/>
                </a:lnTo>
                <a:lnTo>
                  <a:pt x="593146" y="20557"/>
                </a:lnTo>
                <a:lnTo>
                  <a:pt x="549333" y="9289"/>
                </a:lnTo>
                <a:lnTo>
                  <a:pt x="503941" y="2360"/>
                </a:lnTo>
                <a:lnTo>
                  <a:pt x="45720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86714"/>
            <a:ext cx="5360670" cy="2357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5155" algn="ctr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REPLACING EXISTING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STICKER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171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CLICK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“REPLACE EXISTING STICKER” </a:t>
            </a:r>
            <a:r>
              <a:rPr sz="2400" b="1" dirty="0">
                <a:latin typeface="Calibri"/>
                <a:cs typeface="Calibri"/>
              </a:rPr>
              <a:t>IN  CASE </a:t>
            </a:r>
            <a:r>
              <a:rPr sz="2400" b="1" spc="-1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EXISTING STICKER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DAMAGED,  SMUDGED </a:t>
            </a:r>
            <a:r>
              <a:rPr sz="2400" b="1" dirty="0">
                <a:latin typeface="Calibri"/>
                <a:cs typeface="Calibri"/>
              </a:rPr>
              <a:t>OR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TORN.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3435096"/>
            <a:ext cx="5943854" cy="51064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5625" y="5830823"/>
            <a:ext cx="561340" cy="475615"/>
          </a:xfrm>
          <a:custGeom>
            <a:avLst/>
            <a:gdLst/>
            <a:ahLst/>
            <a:cxnLst/>
            <a:rect l="l" t="t" r="r" b="b"/>
            <a:pathLst>
              <a:path w="561340" h="475614">
                <a:moveTo>
                  <a:pt x="388619" y="326898"/>
                </a:moveTo>
                <a:lnTo>
                  <a:pt x="388619" y="475106"/>
                </a:lnTo>
                <a:lnTo>
                  <a:pt x="431210" y="416305"/>
                </a:lnTo>
                <a:lnTo>
                  <a:pt x="407669" y="416305"/>
                </a:lnTo>
                <a:lnTo>
                  <a:pt x="407669" y="410131"/>
                </a:lnTo>
                <a:lnTo>
                  <a:pt x="392239" y="405129"/>
                </a:lnTo>
                <a:lnTo>
                  <a:pt x="407669" y="383829"/>
                </a:lnTo>
                <a:lnTo>
                  <a:pt x="407669" y="345948"/>
                </a:lnTo>
                <a:lnTo>
                  <a:pt x="388619" y="326898"/>
                </a:lnTo>
                <a:close/>
              </a:path>
              <a:path w="561340" h="475614">
                <a:moveTo>
                  <a:pt x="407669" y="410131"/>
                </a:moveTo>
                <a:lnTo>
                  <a:pt x="407669" y="416305"/>
                </a:lnTo>
                <a:lnTo>
                  <a:pt x="411292" y="411305"/>
                </a:lnTo>
                <a:lnTo>
                  <a:pt x="407669" y="410131"/>
                </a:lnTo>
                <a:close/>
              </a:path>
              <a:path w="561340" h="475614">
                <a:moveTo>
                  <a:pt x="411292" y="411305"/>
                </a:moveTo>
                <a:lnTo>
                  <a:pt x="407669" y="416305"/>
                </a:lnTo>
                <a:lnTo>
                  <a:pt x="426719" y="416305"/>
                </a:lnTo>
                <a:lnTo>
                  <a:pt x="411292" y="411305"/>
                </a:lnTo>
                <a:close/>
              </a:path>
              <a:path w="561340" h="475614">
                <a:moveTo>
                  <a:pt x="426719" y="390009"/>
                </a:moveTo>
                <a:lnTo>
                  <a:pt x="411292" y="411305"/>
                </a:lnTo>
                <a:lnTo>
                  <a:pt x="426719" y="416305"/>
                </a:lnTo>
                <a:lnTo>
                  <a:pt x="426719" y="390009"/>
                </a:lnTo>
                <a:close/>
              </a:path>
              <a:path w="561340" h="475614">
                <a:moveTo>
                  <a:pt x="431233" y="58800"/>
                </a:moveTo>
                <a:lnTo>
                  <a:pt x="426719" y="58800"/>
                </a:lnTo>
                <a:lnTo>
                  <a:pt x="426719" y="85078"/>
                </a:lnTo>
                <a:lnTo>
                  <a:pt x="537210" y="237489"/>
                </a:lnTo>
                <a:lnTo>
                  <a:pt x="426719" y="390009"/>
                </a:lnTo>
                <a:lnTo>
                  <a:pt x="426719" y="416305"/>
                </a:lnTo>
                <a:lnTo>
                  <a:pt x="431210" y="416305"/>
                </a:lnTo>
                <a:lnTo>
                  <a:pt x="560730" y="237489"/>
                </a:lnTo>
                <a:lnTo>
                  <a:pt x="431233" y="58800"/>
                </a:lnTo>
                <a:close/>
              </a:path>
              <a:path w="561340" h="475614">
                <a:moveTo>
                  <a:pt x="407669" y="383829"/>
                </a:moveTo>
                <a:lnTo>
                  <a:pt x="392239" y="405129"/>
                </a:lnTo>
                <a:lnTo>
                  <a:pt x="407669" y="410131"/>
                </a:lnTo>
                <a:lnTo>
                  <a:pt x="407669" y="383829"/>
                </a:lnTo>
                <a:close/>
              </a:path>
              <a:path w="561340" h="475614">
                <a:moveTo>
                  <a:pt x="513637" y="237553"/>
                </a:moveTo>
                <a:lnTo>
                  <a:pt x="426719" y="357533"/>
                </a:lnTo>
                <a:lnTo>
                  <a:pt x="426719" y="390009"/>
                </a:lnTo>
                <a:lnTo>
                  <a:pt x="529021" y="248792"/>
                </a:lnTo>
                <a:lnTo>
                  <a:pt x="521779" y="248792"/>
                </a:lnTo>
                <a:lnTo>
                  <a:pt x="513637" y="237553"/>
                </a:lnTo>
                <a:close/>
              </a:path>
              <a:path w="561340" h="475614">
                <a:moveTo>
                  <a:pt x="407669" y="91277"/>
                </a:moveTo>
                <a:lnTo>
                  <a:pt x="407669" y="148209"/>
                </a:lnTo>
                <a:lnTo>
                  <a:pt x="38100" y="148209"/>
                </a:lnTo>
                <a:lnTo>
                  <a:pt x="38100" y="326898"/>
                </a:lnTo>
                <a:lnTo>
                  <a:pt x="407669" y="326898"/>
                </a:lnTo>
                <a:lnTo>
                  <a:pt x="407669" y="383829"/>
                </a:lnTo>
                <a:lnTo>
                  <a:pt x="426719" y="357533"/>
                </a:lnTo>
                <a:lnTo>
                  <a:pt x="426719" y="307848"/>
                </a:lnTo>
                <a:lnTo>
                  <a:pt x="462713" y="307848"/>
                </a:lnTo>
                <a:lnTo>
                  <a:pt x="513637" y="237553"/>
                </a:lnTo>
                <a:lnTo>
                  <a:pt x="462713" y="167259"/>
                </a:lnTo>
                <a:lnTo>
                  <a:pt x="426719" y="167259"/>
                </a:lnTo>
                <a:lnTo>
                  <a:pt x="426719" y="117573"/>
                </a:lnTo>
                <a:lnTo>
                  <a:pt x="407669" y="91277"/>
                </a:lnTo>
                <a:close/>
              </a:path>
              <a:path w="561340" h="475614">
                <a:moveTo>
                  <a:pt x="462713" y="307848"/>
                </a:moveTo>
                <a:lnTo>
                  <a:pt x="426719" y="307848"/>
                </a:lnTo>
                <a:lnTo>
                  <a:pt x="426719" y="357533"/>
                </a:lnTo>
                <a:lnTo>
                  <a:pt x="462713" y="307848"/>
                </a:lnTo>
                <a:close/>
              </a:path>
              <a:path w="561340" h="475614">
                <a:moveTo>
                  <a:pt x="388619" y="129159"/>
                </a:moveTo>
                <a:lnTo>
                  <a:pt x="0" y="129159"/>
                </a:lnTo>
                <a:lnTo>
                  <a:pt x="0" y="345948"/>
                </a:lnTo>
                <a:lnTo>
                  <a:pt x="388619" y="345948"/>
                </a:lnTo>
                <a:lnTo>
                  <a:pt x="388619" y="326898"/>
                </a:lnTo>
                <a:lnTo>
                  <a:pt x="19050" y="326898"/>
                </a:lnTo>
                <a:lnTo>
                  <a:pt x="19050" y="148209"/>
                </a:lnTo>
                <a:lnTo>
                  <a:pt x="388619" y="148209"/>
                </a:lnTo>
                <a:lnTo>
                  <a:pt x="388619" y="129159"/>
                </a:lnTo>
                <a:close/>
              </a:path>
              <a:path w="561340" h="475614">
                <a:moveTo>
                  <a:pt x="407669" y="326898"/>
                </a:moveTo>
                <a:lnTo>
                  <a:pt x="388619" y="326898"/>
                </a:lnTo>
                <a:lnTo>
                  <a:pt x="407669" y="345948"/>
                </a:lnTo>
                <a:lnTo>
                  <a:pt x="407669" y="326898"/>
                </a:lnTo>
                <a:close/>
              </a:path>
              <a:path w="561340" h="475614">
                <a:moveTo>
                  <a:pt x="19050" y="307848"/>
                </a:moveTo>
                <a:lnTo>
                  <a:pt x="19050" y="326898"/>
                </a:lnTo>
                <a:lnTo>
                  <a:pt x="38100" y="326898"/>
                </a:lnTo>
                <a:lnTo>
                  <a:pt x="19050" y="307848"/>
                </a:lnTo>
                <a:close/>
              </a:path>
              <a:path w="561340" h="475614">
                <a:moveTo>
                  <a:pt x="38100" y="167259"/>
                </a:moveTo>
                <a:lnTo>
                  <a:pt x="19050" y="167259"/>
                </a:lnTo>
                <a:lnTo>
                  <a:pt x="19050" y="307848"/>
                </a:lnTo>
                <a:lnTo>
                  <a:pt x="38100" y="307848"/>
                </a:lnTo>
                <a:lnTo>
                  <a:pt x="38100" y="167259"/>
                </a:lnTo>
                <a:close/>
              </a:path>
              <a:path w="561340" h="475614">
                <a:moveTo>
                  <a:pt x="529107" y="226313"/>
                </a:moveTo>
                <a:lnTo>
                  <a:pt x="521779" y="226313"/>
                </a:lnTo>
                <a:lnTo>
                  <a:pt x="521779" y="248792"/>
                </a:lnTo>
                <a:lnTo>
                  <a:pt x="529021" y="248792"/>
                </a:lnTo>
                <a:lnTo>
                  <a:pt x="537210" y="237489"/>
                </a:lnTo>
                <a:lnTo>
                  <a:pt x="529107" y="226313"/>
                </a:lnTo>
                <a:close/>
              </a:path>
              <a:path w="561340" h="475614">
                <a:moveTo>
                  <a:pt x="426719" y="85078"/>
                </a:moveTo>
                <a:lnTo>
                  <a:pt x="426719" y="117573"/>
                </a:lnTo>
                <a:lnTo>
                  <a:pt x="513637" y="237553"/>
                </a:lnTo>
                <a:lnTo>
                  <a:pt x="521779" y="226313"/>
                </a:lnTo>
                <a:lnTo>
                  <a:pt x="529107" y="226313"/>
                </a:lnTo>
                <a:lnTo>
                  <a:pt x="426719" y="85078"/>
                </a:lnTo>
                <a:close/>
              </a:path>
              <a:path w="561340" h="475614">
                <a:moveTo>
                  <a:pt x="38100" y="148209"/>
                </a:moveTo>
                <a:lnTo>
                  <a:pt x="19050" y="148209"/>
                </a:lnTo>
                <a:lnTo>
                  <a:pt x="19050" y="167259"/>
                </a:lnTo>
                <a:lnTo>
                  <a:pt x="38100" y="148209"/>
                </a:lnTo>
                <a:close/>
              </a:path>
              <a:path w="561340" h="475614">
                <a:moveTo>
                  <a:pt x="426719" y="117573"/>
                </a:moveTo>
                <a:lnTo>
                  <a:pt x="426719" y="167259"/>
                </a:lnTo>
                <a:lnTo>
                  <a:pt x="462713" y="167259"/>
                </a:lnTo>
                <a:lnTo>
                  <a:pt x="426719" y="117573"/>
                </a:lnTo>
                <a:close/>
              </a:path>
              <a:path w="561340" h="475614">
                <a:moveTo>
                  <a:pt x="388619" y="0"/>
                </a:moveTo>
                <a:lnTo>
                  <a:pt x="388619" y="148209"/>
                </a:lnTo>
                <a:lnTo>
                  <a:pt x="407669" y="129159"/>
                </a:lnTo>
                <a:lnTo>
                  <a:pt x="407669" y="91277"/>
                </a:lnTo>
                <a:lnTo>
                  <a:pt x="392239" y="69976"/>
                </a:lnTo>
                <a:lnTo>
                  <a:pt x="407669" y="64975"/>
                </a:lnTo>
                <a:lnTo>
                  <a:pt x="407669" y="58800"/>
                </a:lnTo>
                <a:lnTo>
                  <a:pt x="431233" y="58800"/>
                </a:lnTo>
                <a:lnTo>
                  <a:pt x="388619" y="0"/>
                </a:lnTo>
                <a:close/>
              </a:path>
              <a:path w="561340" h="475614">
                <a:moveTo>
                  <a:pt x="407669" y="129159"/>
                </a:moveTo>
                <a:lnTo>
                  <a:pt x="388619" y="148209"/>
                </a:lnTo>
                <a:lnTo>
                  <a:pt x="407669" y="148209"/>
                </a:lnTo>
                <a:lnTo>
                  <a:pt x="407669" y="129159"/>
                </a:lnTo>
                <a:close/>
              </a:path>
              <a:path w="561340" h="475614">
                <a:moveTo>
                  <a:pt x="407669" y="64975"/>
                </a:moveTo>
                <a:lnTo>
                  <a:pt x="392239" y="69976"/>
                </a:lnTo>
                <a:lnTo>
                  <a:pt x="407669" y="91277"/>
                </a:lnTo>
                <a:lnTo>
                  <a:pt x="407669" y="64975"/>
                </a:lnTo>
                <a:close/>
              </a:path>
              <a:path w="561340" h="475614">
                <a:moveTo>
                  <a:pt x="426719" y="58800"/>
                </a:moveTo>
                <a:lnTo>
                  <a:pt x="411294" y="63800"/>
                </a:lnTo>
                <a:lnTo>
                  <a:pt x="426719" y="85078"/>
                </a:lnTo>
                <a:lnTo>
                  <a:pt x="426719" y="58800"/>
                </a:lnTo>
                <a:close/>
              </a:path>
              <a:path w="561340" h="475614">
                <a:moveTo>
                  <a:pt x="407669" y="58800"/>
                </a:moveTo>
                <a:lnTo>
                  <a:pt x="407669" y="64975"/>
                </a:lnTo>
                <a:lnTo>
                  <a:pt x="411294" y="63800"/>
                </a:lnTo>
                <a:lnTo>
                  <a:pt x="407669" y="58800"/>
                </a:lnTo>
                <a:close/>
              </a:path>
              <a:path w="561340" h="475614">
                <a:moveTo>
                  <a:pt x="426719" y="58800"/>
                </a:moveTo>
                <a:lnTo>
                  <a:pt x="407669" y="58800"/>
                </a:lnTo>
                <a:lnTo>
                  <a:pt x="411294" y="63800"/>
                </a:lnTo>
                <a:lnTo>
                  <a:pt x="426719" y="58800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1975" y="5864225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388619" y="0"/>
                </a:moveTo>
                <a:lnTo>
                  <a:pt x="388619" y="89408"/>
                </a:lnTo>
                <a:lnTo>
                  <a:pt x="0" y="89408"/>
                </a:lnTo>
                <a:lnTo>
                  <a:pt x="0" y="268097"/>
                </a:lnTo>
                <a:lnTo>
                  <a:pt x="388619" y="268097"/>
                </a:lnTo>
                <a:lnTo>
                  <a:pt x="388619" y="357504"/>
                </a:lnTo>
                <a:lnTo>
                  <a:pt x="518159" y="178815"/>
                </a:lnTo>
                <a:lnTo>
                  <a:pt x="38861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1975" y="5864225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388619" y="0"/>
                </a:moveTo>
                <a:lnTo>
                  <a:pt x="388619" y="89408"/>
                </a:lnTo>
                <a:lnTo>
                  <a:pt x="0" y="89408"/>
                </a:lnTo>
                <a:lnTo>
                  <a:pt x="0" y="268097"/>
                </a:lnTo>
                <a:lnTo>
                  <a:pt x="388619" y="268097"/>
                </a:lnTo>
                <a:lnTo>
                  <a:pt x="388619" y="357504"/>
                </a:lnTo>
                <a:lnTo>
                  <a:pt x="518159" y="178815"/>
                </a:lnTo>
                <a:lnTo>
                  <a:pt x="388619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97934" y="5161915"/>
            <a:ext cx="1395095" cy="421005"/>
          </a:xfrm>
          <a:custGeom>
            <a:avLst/>
            <a:gdLst/>
            <a:ahLst/>
            <a:cxnLst/>
            <a:rect l="l" t="t" r="r" b="b"/>
            <a:pathLst>
              <a:path w="1395095" h="421004">
                <a:moveTo>
                  <a:pt x="393318" y="0"/>
                </a:moveTo>
                <a:lnTo>
                  <a:pt x="0" y="210438"/>
                </a:lnTo>
                <a:lnTo>
                  <a:pt x="393318" y="421005"/>
                </a:lnTo>
                <a:lnTo>
                  <a:pt x="393318" y="389255"/>
                </a:lnTo>
                <a:lnTo>
                  <a:pt x="374268" y="389255"/>
                </a:lnTo>
                <a:lnTo>
                  <a:pt x="40386" y="210438"/>
                </a:lnTo>
                <a:lnTo>
                  <a:pt x="374268" y="31750"/>
                </a:lnTo>
                <a:lnTo>
                  <a:pt x="393318" y="31750"/>
                </a:lnTo>
                <a:lnTo>
                  <a:pt x="393318" y="0"/>
                </a:lnTo>
                <a:close/>
              </a:path>
              <a:path w="1395095" h="421004">
                <a:moveTo>
                  <a:pt x="374268" y="31750"/>
                </a:moveTo>
                <a:lnTo>
                  <a:pt x="40386" y="210438"/>
                </a:lnTo>
                <a:lnTo>
                  <a:pt x="374268" y="389255"/>
                </a:lnTo>
                <a:lnTo>
                  <a:pt x="374268" y="357505"/>
                </a:lnTo>
                <a:lnTo>
                  <a:pt x="355218" y="357505"/>
                </a:lnTo>
                <a:lnTo>
                  <a:pt x="80771" y="210438"/>
                </a:lnTo>
                <a:lnTo>
                  <a:pt x="355218" y="63500"/>
                </a:lnTo>
                <a:lnTo>
                  <a:pt x="374268" y="63500"/>
                </a:lnTo>
                <a:lnTo>
                  <a:pt x="374268" y="31750"/>
                </a:lnTo>
                <a:close/>
              </a:path>
              <a:path w="1395095" h="421004">
                <a:moveTo>
                  <a:pt x="393318" y="31750"/>
                </a:moveTo>
                <a:lnTo>
                  <a:pt x="374268" y="31750"/>
                </a:lnTo>
                <a:lnTo>
                  <a:pt x="374268" y="121158"/>
                </a:lnTo>
                <a:lnTo>
                  <a:pt x="1375790" y="121158"/>
                </a:lnTo>
                <a:lnTo>
                  <a:pt x="1375790" y="299847"/>
                </a:lnTo>
                <a:lnTo>
                  <a:pt x="374268" y="299847"/>
                </a:lnTo>
                <a:lnTo>
                  <a:pt x="374268" y="389255"/>
                </a:lnTo>
                <a:lnTo>
                  <a:pt x="393318" y="389255"/>
                </a:lnTo>
                <a:lnTo>
                  <a:pt x="393318" y="318897"/>
                </a:lnTo>
                <a:lnTo>
                  <a:pt x="1394840" y="318897"/>
                </a:lnTo>
                <a:lnTo>
                  <a:pt x="1394840" y="102108"/>
                </a:lnTo>
                <a:lnTo>
                  <a:pt x="393318" y="102108"/>
                </a:lnTo>
                <a:lnTo>
                  <a:pt x="393318" y="31750"/>
                </a:lnTo>
                <a:close/>
              </a:path>
              <a:path w="1395095" h="421004">
                <a:moveTo>
                  <a:pt x="355218" y="63500"/>
                </a:moveTo>
                <a:lnTo>
                  <a:pt x="80771" y="210438"/>
                </a:lnTo>
                <a:lnTo>
                  <a:pt x="355218" y="357505"/>
                </a:lnTo>
                <a:lnTo>
                  <a:pt x="355218" y="280797"/>
                </a:lnTo>
                <a:lnTo>
                  <a:pt x="1356740" y="280797"/>
                </a:lnTo>
                <a:lnTo>
                  <a:pt x="1356740" y="140208"/>
                </a:lnTo>
                <a:lnTo>
                  <a:pt x="355218" y="140208"/>
                </a:lnTo>
                <a:lnTo>
                  <a:pt x="355218" y="63500"/>
                </a:lnTo>
                <a:close/>
              </a:path>
              <a:path w="1395095" h="421004">
                <a:moveTo>
                  <a:pt x="374268" y="63500"/>
                </a:moveTo>
                <a:lnTo>
                  <a:pt x="355218" y="63500"/>
                </a:lnTo>
                <a:lnTo>
                  <a:pt x="355218" y="140208"/>
                </a:lnTo>
                <a:lnTo>
                  <a:pt x="1356740" y="140208"/>
                </a:lnTo>
                <a:lnTo>
                  <a:pt x="1356740" y="280797"/>
                </a:lnTo>
                <a:lnTo>
                  <a:pt x="355218" y="280797"/>
                </a:lnTo>
                <a:lnTo>
                  <a:pt x="355218" y="357505"/>
                </a:lnTo>
                <a:lnTo>
                  <a:pt x="374268" y="357505"/>
                </a:lnTo>
                <a:lnTo>
                  <a:pt x="374268" y="299847"/>
                </a:lnTo>
                <a:lnTo>
                  <a:pt x="1375790" y="299847"/>
                </a:lnTo>
                <a:lnTo>
                  <a:pt x="1375790" y="121158"/>
                </a:lnTo>
                <a:lnTo>
                  <a:pt x="374268" y="121158"/>
                </a:lnTo>
                <a:lnTo>
                  <a:pt x="374268" y="63500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25620" y="5168265"/>
            <a:ext cx="1335405" cy="357505"/>
          </a:xfrm>
          <a:custGeom>
            <a:avLst/>
            <a:gdLst/>
            <a:ahLst/>
            <a:cxnLst/>
            <a:rect l="l" t="t" r="r" b="b"/>
            <a:pathLst>
              <a:path w="1335404" h="357504">
                <a:moveTo>
                  <a:pt x="333882" y="0"/>
                </a:moveTo>
                <a:lnTo>
                  <a:pt x="0" y="178688"/>
                </a:lnTo>
                <a:lnTo>
                  <a:pt x="333882" y="357505"/>
                </a:lnTo>
                <a:lnTo>
                  <a:pt x="333882" y="268097"/>
                </a:lnTo>
                <a:lnTo>
                  <a:pt x="1335404" y="268097"/>
                </a:lnTo>
                <a:lnTo>
                  <a:pt x="1335404" y="89408"/>
                </a:lnTo>
                <a:lnTo>
                  <a:pt x="333882" y="89408"/>
                </a:lnTo>
                <a:lnTo>
                  <a:pt x="33388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5620" y="5168265"/>
            <a:ext cx="1335405" cy="357505"/>
          </a:xfrm>
          <a:custGeom>
            <a:avLst/>
            <a:gdLst/>
            <a:ahLst/>
            <a:cxnLst/>
            <a:rect l="l" t="t" r="r" b="b"/>
            <a:pathLst>
              <a:path w="1335404" h="357504">
                <a:moveTo>
                  <a:pt x="333882" y="357505"/>
                </a:moveTo>
                <a:lnTo>
                  <a:pt x="333882" y="268097"/>
                </a:lnTo>
                <a:lnTo>
                  <a:pt x="1335404" y="268097"/>
                </a:lnTo>
                <a:lnTo>
                  <a:pt x="1335404" y="89408"/>
                </a:lnTo>
                <a:lnTo>
                  <a:pt x="333882" y="89408"/>
                </a:lnTo>
                <a:lnTo>
                  <a:pt x="333882" y="0"/>
                </a:lnTo>
                <a:lnTo>
                  <a:pt x="0" y="178688"/>
                </a:lnTo>
                <a:lnTo>
                  <a:pt x="333882" y="357505"/>
                </a:lnTo>
                <a:close/>
              </a:path>
            </a:pathLst>
          </a:custGeom>
          <a:ln w="380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7175" y="7607554"/>
            <a:ext cx="560705" cy="475615"/>
          </a:xfrm>
          <a:custGeom>
            <a:avLst/>
            <a:gdLst/>
            <a:ahLst/>
            <a:cxnLst/>
            <a:rect l="l" t="t" r="r" b="b"/>
            <a:pathLst>
              <a:path w="560705" h="475615">
                <a:moveTo>
                  <a:pt x="388619" y="326898"/>
                </a:moveTo>
                <a:lnTo>
                  <a:pt x="388619" y="475107"/>
                </a:lnTo>
                <a:lnTo>
                  <a:pt x="431204" y="416306"/>
                </a:lnTo>
                <a:lnTo>
                  <a:pt x="407669" y="416306"/>
                </a:lnTo>
                <a:lnTo>
                  <a:pt x="407669" y="410120"/>
                </a:lnTo>
                <a:lnTo>
                  <a:pt x="392302" y="405130"/>
                </a:lnTo>
                <a:lnTo>
                  <a:pt x="407669" y="383917"/>
                </a:lnTo>
                <a:lnTo>
                  <a:pt x="407669" y="345948"/>
                </a:lnTo>
                <a:lnTo>
                  <a:pt x="388619" y="326898"/>
                </a:lnTo>
                <a:close/>
              </a:path>
              <a:path w="560705" h="475615">
                <a:moveTo>
                  <a:pt x="407669" y="410120"/>
                </a:moveTo>
                <a:lnTo>
                  <a:pt x="407669" y="416306"/>
                </a:lnTo>
                <a:lnTo>
                  <a:pt x="411297" y="411298"/>
                </a:lnTo>
                <a:lnTo>
                  <a:pt x="407669" y="410120"/>
                </a:lnTo>
                <a:close/>
              </a:path>
              <a:path w="560705" h="475615">
                <a:moveTo>
                  <a:pt x="411297" y="411298"/>
                </a:moveTo>
                <a:lnTo>
                  <a:pt x="407669" y="416306"/>
                </a:lnTo>
                <a:lnTo>
                  <a:pt x="426719" y="416306"/>
                </a:lnTo>
                <a:lnTo>
                  <a:pt x="411297" y="411298"/>
                </a:lnTo>
                <a:close/>
              </a:path>
              <a:path w="560705" h="475615">
                <a:moveTo>
                  <a:pt x="426719" y="390009"/>
                </a:moveTo>
                <a:lnTo>
                  <a:pt x="411297" y="411298"/>
                </a:lnTo>
                <a:lnTo>
                  <a:pt x="426719" y="416306"/>
                </a:lnTo>
                <a:lnTo>
                  <a:pt x="426719" y="390009"/>
                </a:lnTo>
                <a:close/>
              </a:path>
              <a:path w="560705" h="475615">
                <a:moveTo>
                  <a:pt x="431227" y="58801"/>
                </a:moveTo>
                <a:lnTo>
                  <a:pt x="426719" y="58801"/>
                </a:lnTo>
                <a:lnTo>
                  <a:pt x="426719" y="85078"/>
                </a:lnTo>
                <a:lnTo>
                  <a:pt x="537210" y="237490"/>
                </a:lnTo>
                <a:lnTo>
                  <a:pt x="426719" y="390009"/>
                </a:lnTo>
                <a:lnTo>
                  <a:pt x="426719" y="416306"/>
                </a:lnTo>
                <a:lnTo>
                  <a:pt x="431204" y="416306"/>
                </a:lnTo>
                <a:lnTo>
                  <a:pt x="560705" y="237490"/>
                </a:lnTo>
                <a:lnTo>
                  <a:pt x="431227" y="58801"/>
                </a:lnTo>
                <a:close/>
              </a:path>
              <a:path w="560705" h="475615">
                <a:moveTo>
                  <a:pt x="407669" y="383917"/>
                </a:moveTo>
                <a:lnTo>
                  <a:pt x="392302" y="405130"/>
                </a:lnTo>
                <a:lnTo>
                  <a:pt x="407669" y="410120"/>
                </a:lnTo>
                <a:lnTo>
                  <a:pt x="407669" y="383917"/>
                </a:lnTo>
                <a:close/>
              </a:path>
              <a:path w="560705" h="475615">
                <a:moveTo>
                  <a:pt x="513700" y="237553"/>
                </a:moveTo>
                <a:lnTo>
                  <a:pt x="426719" y="357621"/>
                </a:lnTo>
                <a:lnTo>
                  <a:pt x="426719" y="390009"/>
                </a:lnTo>
                <a:lnTo>
                  <a:pt x="529021" y="248793"/>
                </a:lnTo>
                <a:lnTo>
                  <a:pt x="521843" y="248793"/>
                </a:lnTo>
                <a:lnTo>
                  <a:pt x="513700" y="237553"/>
                </a:lnTo>
                <a:close/>
              </a:path>
              <a:path w="560705" h="475615">
                <a:moveTo>
                  <a:pt x="407669" y="91189"/>
                </a:moveTo>
                <a:lnTo>
                  <a:pt x="407669" y="148209"/>
                </a:lnTo>
                <a:lnTo>
                  <a:pt x="38100" y="148209"/>
                </a:lnTo>
                <a:lnTo>
                  <a:pt x="38100" y="326898"/>
                </a:lnTo>
                <a:lnTo>
                  <a:pt x="407669" y="326898"/>
                </a:lnTo>
                <a:lnTo>
                  <a:pt x="407669" y="383917"/>
                </a:lnTo>
                <a:lnTo>
                  <a:pt x="426719" y="357621"/>
                </a:lnTo>
                <a:lnTo>
                  <a:pt x="426719" y="307848"/>
                </a:lnTo>
                <a:lnTo>
                  <a:pt x="462777" y="307848"/>
                </a:lnTo>
                <a:lnTo>
                  <a:pt x="513700" y="237553"/>
                </a:lnTo>
                <a:lnTo>
                  <a:pt x="462777" y="167259"/>
                </a:lnTo>
                <a:lnTo>
                  <a:pt x="426719" y="167259"/>
                </a:lnTo>
                <a:lnTo>
                  <a:pt x="426719" y="117485"/>
                </a:lnTo>
                <a:lnTo>
                  <a:pt x="407669" y="91189"/>
                </a:lnTo>
                <a:close/>
              </a:path>
              <a:path w="560705" h="475615">
                <a:moveTo>
                  <a:pt x="462777" y="307848"/>
                </a:moveTo>
                <a:lnTo>
                  <a:pt x="426719" y="307848"/>
                </a:lnTo>
                <a:lnTo>
                  <a:pt x="426719" y="357621"/>
                </a:lnTo>
                <a:lnTo>
                  <a:pt x="462777" y="307848"/>
                </a:lnTo>
                <a:close/>
              </a:path>
              <a:path w="560705" h="475615">
                <a:moveTo>
                  <a:pt x="388619" y="129159"/>
                </a:moveTo>
                <a:lnTo>
                  <a:pt x="0" y="129159"/>
                </a:lnTo>
                <a:lnTo>
                  <a:pt x="0" y="345948"/>
                </a:lnTo>
                <a:lnTo>
                  <a:pt x="388619" y="345948"/>
                </a:lnTo>
                <a:lnTo>
                  <a:pt x="388619" y="326898"/>
                </a:lnTo>
                <a:lnTo>
                  <a:pt x="19050" y="326898"/>
                </a:lnTo>
                <a:lnTo>
                  <a:pt x="19050" y="148209"/>
                </a:lnTo>
                <a:lnTo>
                  <a:pt x="388619" y="148209"/>
                </a:lnTo>
                <a:lnTo>
                  <a:pt x="388619" y="129159"/>
                </a:lnTo>
                <a:close/>
              </a:path>
              <a:path w="560705" h="475615">
                <a:moveTo>
                  <a:pt x="407669" y="326898"/>
                </a:moveTo>
                <a:lnTo>
                  <a:pt x="388619" y="326898"/>
                </a:lnTo>
                <a:lnTo>
                  <a:pt x="407669" y="345948"/>
                </a:lnTo>
                <a:lnTo>
                  <a:pt x="407669" y="326898"/>
                </a:lnTo>
                <a:close/>
              </a:path>
              <a:path w="560705" h="475615">
                <a:moveTo>
                  <a:pt x="19050" y="307848"/>
                </a:moveTo>
                <a:lnTo>
                  <a:pt x="19050" y="326898"/>
                </a:lnTo>
                <a:lnTo>
                  <a:pt x="38100" y="326898"/>
                </a:lnTo>
                <a:lnTo>
                  <a:pt x="19050" y="307848"/>
                </a:lnTo>
                <a:close/>
              </a:path>
              <a:path w="560705" h="475615">
                <a:moveTo>
                  <a:pt x="38100" y="167259"/>
                </a:moveTo>
                <a:lnTo>
                  <a:pt x="19050" y="167259"/>
                </a:lnTo>
                <a:lnTo>
                  <a:pt x="19050" y="307848"/>
                </a:lnTo>
                <a:lnTo>
                  <a:pt x="38100" y="307848"/>
                </a:lnTo>
                <a:lnTo>
                  <a:pt x="38100" y="167259"/>
                </a:lnTo>
                <a:close/>
              </a:path>
              <a:path w="560705" h="475615">
                <a:moveTo>
                  <a:pt x="529107" y="226314"/>
                </a:moveTo>
                <a:lnTo>
                  <a:pt x="521843" y="226314"/>
                </a:lnTo>
                <a:lnTo>
                  <a:pt x="521843" y="248793"/>
                </a:lnTo>
                <a:lnTo>
                  <a:pt x="529021" y="248793"/>
                </a:lnTo>
                <a:lnTo>
                  <a:pt x="537210" y="237490"/>
                </a:lnTo>
                <a:lnTo>
                  <a:pt x="529107" y="226314"/>
                </a:lnTo>
                <a:close/>
              </a:path>
              <a:path w="560705" h="475615">
                <a:moveTo>
                  <a:pt x="426719" y="85078"/>
                </a:moveTo>
                <a:lnTo>
                  <a:pt x="426719" y="117485"/>
                </a:lnTo>
                <a:lnTo>
                  <a:pt x="513700" y="237553"/>
                </a:lnTo>
                <a:lnTo>
                  <a:pt x="521843" y="226314"/>
                </a:lnTo>
                <a:lnTo>
                  <a:pt x="529107" y="226314"/>
                </a:lnTo>
                <a:lnTo>
                  <a:pt x="426719" y="85078"/>
                </a:lnTo>
                <a:close/>
              </a:path>
              <a:path w="560705" h="475615">
                <a:moveTo>
                  <a:pt x="38100" y="148209"/>
                </a:moveTo>
                <a:lnTo>
                  <a:pt x="19050" y="148209"/>
                </a:lnTo>
                <a:lnTo>
                  <a:pt x="19050" y="167259"/>
                </a:lnTo>
                <a:lnTo>
                  <a:pt x="38100" y="148209"/>
                </a:lnTo>
                <a:close/>
              </a:path>
              <a:path w="560705" h="475615">
                <a:moveTo>
                  <a:pt x="426719" y="117485"/>
                </a:moveTo>
                <a:lnTo>
                  <a:pt x="426719" y="167259"/>
                </a:lnTo>
                <a:lnTo>
                  <a:pt x="462777" y="167259"/>
                </a:lnTo>
                <a:lnTo>
                  <a:pt x="426719" y="117485"/>
                </a:lnTo>
                <a:close/>
              </a:path>
              <a:path w="560705" h="475615">
                <a:moveTo>
                  <a:pt x="388619" y="0"/>
                </a:moveTo>
                <a:lnTo>
                  <a:pt x="388619" y="148209"/>
                </a:lnTo>
                <a:lnTo>
                  <a:pt x="407669" y="129159"/>
                </a:lnTo>
                <a:lnTo>
                  <a:pt x="407669" y="91189"/>
                </a:lnTo>
                <a:lnTo>
                  <a:pt x="392302" y="69977"/>
                </a:lnTo>
                <a:lnTo>
                  <a:pt x="407669" y="64986"/>
                </a:lnTo>
                <a:lnTo>
                  <a:pt x="407669" y="58801"/>
                </a:lnTo>
                <a:lnTo>
                  <a:pt x="431227" y="58801"/>
                </a:lnTo>
                <a:lnTo>
                  <a:pt x="388619" y="0"/>
                </a:lnTo>
                <a:close/>
              </a:path>
              <a:path w="560705" h="475615">
                <a:moveTo>
                  <a:pt x="407669" y="129159"/>
                </a:moveTo>
                <a:lnTo>
                  <a:pt x="388619" y="148209"/>
                </a:lnTo>
                <a:lnTo>
                  <a:pt x="407669" y="148209"/>
                </a:lnTo>
                <a:lnTo>
                  <a:pt x="407669" y="129159"/>
                </a:lnTo>
                <a:close/>
              </a:path>
              <a:path w="560705" h="475615">
                <a:moveTo>
                  <a:pt x="407669" y="64986"/>
                </a:moveTo>
                <a:lnTo>
                  <a:pt x="392302" y="69977"/>
                </a:lnTo>
                <a:lnTo>
                  <a:pt x="407669" y="91189"/>
                </a:lnTo>
                <a:lnTo>
                  <a:pt x="407669" y="64986"/>
                </a:lnTo>
                <a:close/>
              </a:path>
              <a:path w="560705" h="475615">
                <a:moveTo>
                  <a:pt x="426719" y="58801"/>
                </a:moveTo>
                <a:lnTo>
                  <a:pt x="411299" y="63808"/>
                </a:lnTo>
                <a:lnTo>
                  <a:pt x="426719" y="85078"/>
                </a:lnTo>
                <a:lnTo>
                  <a:pt x="426719" y="58801"/>
                </a:lnTo>
                <a:close/>
              </a:path>
              <a:path w="560705" h="475615">
                <a:moveTo>
                  <a:pt x="407669" y="58801"/>
                </a:moveTo>
                <a:lnTo>
                  <a:pt x="407669" y="64986"/>
                </a:lnTo>
                <a:lnTo>
                  <a:pt x="411299" y="63808"/>
                </a:lnTo>
                <a:lnTo>
                  <a:pt x="407669" y="58801"/>
                </a:lnTo>
                <a:close/>
              </a:path>
              <a:path w="560705" h="475615">
                <a:moveTo>
                  <a:pt x="426719" y="58801"/>
                </a:moveTo>
                <a:lnTo>
                  <a:pt x="407669" y="58801"/>
                </a:lnTo>
                <a:lnTo>
                  <a:pt x="411299" y="63808"/>
                </a:lnTo>
                <a:lnTo>
                  <a:pt x="426719" y="58801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33525" y="7640955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60" h="357504">
                <a:moveTo>
                  <a:pt x="388619" y="0"/>
                </a:moveTo>
                <a:lnTo>
                  <a:pt x="388619" y="89408"/>
                </a:lnTo>
                <a:lnTo>
                  <a:pt x="0" y="89408"/>
                </a:lnTo>
                <a:lnTo>
                  <a:pt x="0" y="268097"/>
                </a:lnTo>
                <a:lnTo>
                  <a:pt x="388619" y="268097"/>
                </a:lnTo>
                <a:lnTo>
                  <a:pt x="388619" y="357505"/>
                </a:lnTo>
                <a:lnTo>
                  <a:pt x="518160" y="178689"/>
                </a:lnTo>
                <a:lnTo>
                  <a:pt x="388619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33525" y="7640955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60" h="357504">
                <a:moveTo>
                  <a:pt x="388619" y="0"/>
                </a:moveTo>
                <a:lnTo>
                  <a:pt x="388619" y="89408"/>
                </a:lnTo>
                <a:lnTo>
                  <a:pt x="0" y="89408"/>
                </a:lnTo>
                <a:lnTo>
                  <a:pt x="0" y="268097"/>
                </a:lnTo>
                <a:lnTo>
                  <a:pt x="388619" y="268097"/>
                </a:lnTo>
                <a:lnTo>
                  <a:pt x="388619" y="357505"/>
                </a:lnTo>
                <a:lnTo>
                  <a:pt x="518160" y="178689"/>
                </a:lnTo>
                <a:lnTo>
                  <a:pt x="388619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25373"/>
            <a:ext cx="5967095" cy="17360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7000"/>
              </a:lnSpc>
              <a:spcBef>
                <a:spcPts val="90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5" dirty="0">
                <a:latin typeface="Calibri"/>
                <a:cs typeface="Calibri"/>
              </a:rPr>
              <a:t>COMPLETING ATTENDANCE ENTRY  ENSURE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“PENDING </a:t>
            </a:r>
            <a:r>
              <a:rPr sz="2400" b="1" dirty="0">
                <a:latin typeface="Calibri"/>
                <a:cs typeface="Calibri"/>
              </a:rPr>
              <a:t>STATUS” IN THE </a:t>
            </a:r>
            <a:r>
              <a:rPr sz="2400" b="1" spc="-5" dirty="0">
                <a:latin typeface="Calibri"/>
                <a:cs typeface="Calibri"/>
              </a:rPr>
              <a:t>DATE  </a:t>
            </a:r>
            <a:r>
              <a:rPr sz="2400" b="1" dirty="0">
                <a:latin typeface="Calibri"/>
                <a:cs typeface="Calibri"/>
              </a:rPr>
              <a:t>WISE </a:t>
            </a:r>
            <a:r>
              <a:rPr sz="2400" b="1" spc="-10" dirty="0">
                <a:latin typeface="Calibri"/>
                <a:cs typeface="Calibri"/>
              </a:rPr>
              <a:t>PAGE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MADE ZERO. </a:t>
            </a:r>
            <a:r>
              <a:rPr sz="2400" b="1" dirty="0">
                <a:latin typeface="Calibri"/>
                <a:cs typeface="Calibri"/>
              </a:rPr>
              <a:t>REFER </a:t>
            </a:r>
            <a:r>
              <a:rPr sz="2400" b="1" spc="-5" dirty="0">
                <a:latin typeface="Calibri"/>
                <a:cs typeface="Calibri"/>
              </a:rPr>
              <a:t>BELOW  </a:t>
            </a:r>
            <a:r>
              <a:rPr sz="2400" b="1" dirty="0">
                <a:latin typeface="Calibri"/>
                <a:cs typeface="Calibri"/>
              </a:rPr>
              <a:t>IMAGE.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3307841"/>
            <a:ext cx="5943092" cy="3233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93509" y="4086478"/>
            <a:ext cx="560705" cy="475615"/>
          </a:xfrm>
          <a:custGeom>
            <a:avLst/>
            <a:gdLst/>
            <a:ahLst/>
            <a:cxnLst/>
            <a:rect l="l" t="t" r="r" b="b"/>
            <a:pathLst>
              <a:path w="560704" h="475614">
                <a:moveTo>
                  <a:pt x="172085" y="0"/>
                </a:moveTo>
                <a:lnTo>
                  <a:pt x="0" y="237490"/>
                </a:lnTo>
                <a:lnTo>
                  <a:pt x="172085" y="475107"/>
                </a:lnTo>
                <a:lnTo>
                  <a:pt x="172085" y="416306"/>
                </a:lnTo>
                <a:lnTo>
                  <a:pt x="153035" y="416306"/>
                </a:lnTo>
                <a:lnTo>
                  <a:pt x="23494" y="237490"/>
                </a:lnTo>
                <a:lnTo>
                  <a:pt x="153035" y="58800"/>
                </a:lnTo>
                <a:lnTo>
                  <a:pt x="172085" y="58800"/>
                </a:lnTo>
                <a:lnTo>
                  <a:pt x="172085" y="0"/>
                </a:lnTo>
                <a:close/>
              </a:path>
              <a:path w="560704" h="475614">
                <a:moveTo>
                  <a:pt x="153035" y="58800"/>
                </a:moveTo>
                <a:lnTo>
                  <a:pt x="23494" y="237490"/>
                </a:lnTo>
                <a:lnTo>
                  <a:pt x="153035" y="416306"/>
                </a:lnTo>
                <a:lnTo>
                  <a:pt x="153035" y="357505"/>
                </a:lnTo>
                <a:lnTo>
                  <a:pt x="133985" y="357505"/>
                </a:lnTo>
                <a:lnTo>
                  <a:pt x="46989" y="237490"/>
                </a:lnTo>
                <a:lnTo>
                  <a:pt x="133985" y="117601"/>
                </a:lnTo>
                <a:lnTo>
                  <a:pt x="153035" y="117601"/>
                </a:lnTo>
                <a:lnTo>
                  <a:pt x="153035" y="58800"/>
                </a:lnTo>
                <a:close/>
              </a:path>
              <a:path w="560704" h="475614">
                <a:moveTo>
                  <a:pt x="172085" y="58800"/>
                </a:moveTo>
                <a:lnTo>
                  <a:pt x="153035" y="58800"/>
                </a:lnTo>
                <a:lnTo>
                  <a:pt x="153035" y="148209"/>
                </a:lnTo>
                <a:lnTo>
                  <a:pt x="541655" y="148209"/>
                </a:lnTo>
                <a:lnTo>
                  <a:pt x="541655" y="326898"/>
                </a:lnTo>
                <a:lnTo>
                  <a:pt x="153035" y="326898"/>
                </a:lnTo>
                <a:lnTo>
                  <a:pt x="153035" y="416306"/>
                </a:lnTo>
                <a:lnTo>
                  <a:pt x="172085" y="416306"/>
                </a:lnTo>
                <a:lnTo>
                  <a:pt x="172085" y="345948"/>
                </a:lnTo>
                <a:lnTo>
                  <a:pt x="560705" y="345948"/>
                </a:lnTo>
                <a:lnTo>
                  <a:pt x="560705" y="129159"/>
                </a:lnTo>
                <a:lnTo>
                  <a:pt x="172085" y="129159"/>
                </a:lnTo>
                <a:lnTo>
                  <a:pt x="172085" y="58800"/>
                </a:lnTo>
                <a:close/>
              </a:path>
              <a:path w="560704" h="475614">
                <a:moveTo>
                  <a:pt x="133985" y="117601"/>
                </a:moveTo>
                <a:lnTo>
                  <a:pt x="46989" y="237490"/>
                </a:lnTo>
                <a:lnTo>
                  <a:pt x="133985" y="357505"/>
                </a:lnTo>
                <a:lnTo>
                  <a:pt x="133985" y="307848"/>
                </a:lnTo>
                <a:lnTo>
                  <a:pt x="522605" y="307848"/>
                </a:lnTo>
                <a:lnTo>
                  <a:pt x="522605" y="167259"/>
                </a:lnTo>
                <a:lnTo>
                  <a:pt x="133985" y="167259"/>
                </a:lnTo>
                <a:lnTo>
                  <a:pt x="133985" y="117601"/>
                </a:lnTo>
                <a:close/>
              </a:path>
              <a:path w="560704" h="475614">
                <a:moveTo>
                  <a:pt x="153035" y="117601"/>
                </a:moveTo>
                <a:lnTo>
                  <a:pt x="133985" y="117601"/>
                </a:lnTo>
                <a:lnTo>
                  <a:pt x="133985" y="167259"/>
                </a:lnTo>
                <a:lnTo>
                  <a:pt x="522605" y="167259"/>
                </a:lnTo>
                <a:lnTo>
                  <a:pt x="522605" y="307848"/>
                </a:lnTo>
                <a:lnTo>
                  <a:pt x="133985" y="307848"/>
                </a:lnTo>
                <a:lnTo>
                  <a:pt x="133985" y="357505"/>
                </a:lnTo>
                <a:lnTo>
                  <a:pt x="153035" y="357505"/>
                </a:lnTo>
                <a:lnTo>
                  <a:pt x="153035" y="326898"/>
                </a:lnTo>
                <a:lnTo>
                  <a:pt x="541655" y="326898"/>
                </a:lnTo>
                <a:lnTo>
                  <a:pt x="541655" y="148209"/>
                </a:lnTo>
                <a:lnTo>
                  <a:pt x="153035" y="148209"/>
                </a:lnTo>
                <a:lnTo>
                  <a:pt x="153035" y="117601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04305" y="4119879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129540" y="0"/>
                </a:moveTo>
                <a:lnTo>
                  <a:pt x="0" y="178816"/>
                </a:lnTo>
                <a:lnTo>
                  <a:pt x="129540" y="357505"/>
                </a:lnTo>
                <a:lnTo>
                  <a:pt x="129540" y="268097"/>
                </a:lnTo>
                <a:lnTo>
                  <a:pt x="518160" y="268097"/>
                </a:lnTo>
                <a:lnTo>
                  <a:pt x="518160" y="89408"/>
                </a:lnTo>
                <a:lnTo>
                  <a:pt x="129540" y="89408"/>
                </a:lnTo>
                <a:lnTo>
                  <a:pt x="12954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04305" y="4119879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129540" y="357505"/>
                </a:moveTo>
                <a:lnTo>
                  <a:pt x="129540" y="268097"/>
                </a:lnTo>
                <a:lnTo>
                  <a:pt x="518160" y="268097"/>
                </a:lnTo>
                <a:lnTo>
                  <a:pt x="518160" y="89408"/>
                </a:lnTo>
                <a:lnTo>
                  <a:pt x="129540" y="89408"/>
                </a:lnTo>
                <a:lnTo>
                  <a:pt x="129540" y="0"/>
                </a:lnTo>
                <a:lnTo>
                  <a:pt x="0" y="178816"/>
                </a:lnTo>
                <a:lnTo>
                  <a:pt x="129540" y="357505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3509" y="4390644"/>
            <a:ext cx="560705" cy="475615"/>
          </a:xfrm>
          <a:custGeom>
            <a:avLst/>
            <a:gdLst/>
            <a:ahLst/>
            <a:cxnLst/>
            <a:rect l="l" t="t" r="r" b="b"/>
            <a:pathLst>
              <a:path w="560704" h="475614">
                <a:moveTo>
                  <a:pt x="172085" y="0"/>
                </a:moveTo>
                <a:lnTo>
                  <a:pt x="0" y="237489"/>
                </a:lnTo>
                <a:lnTo>
                  <a:pt x="172085" y="475106"/>
                </a:lnTo>
                <a:lnTo>
                  <a:pt x="172085" y="416305"/>
                </a:lnTo>
                <a:lnTo>
                  <a:pt x="153035" y="416305"/>
                </a:lnTo>
                <a:lnTo>
                  <a:pt x="23494" y="237489"/>
                </a:lnTo>
                <a:lnTo>
                  <a:pt x="153035" y="58800"/>
                </a:lnTo>
                <a:lnTo>
                  <a:pt x="172085" y="58800"/>
                </a:lnTo>
                <a:lnTo>
                  <a:pt x="172085" y="0"/>
                </a:lnTo>
                <a:close/>
              </a:path>
              <a:path w="560704" h="475614">
                <a:moveTo>
                  <a:pt x="153035" y="58800"/>
                </a:moveTo>
                <a:lnTo>
                  <a:pt x="23494" y="237489"/>
                </a:lnTo>
                <a:lnTo>
                  <a:pt x="153035" y="416305"/>
                </a:lnTo>
                <a:lnTo>
                  <a:pt x="153035" y="357504"/>
                </a:lnTo>
                <a:lnTo>
                  <a:pt x="133985" y="357504"/>
                </a:lnTo>
                <a:lnTo>
                  <a:pt x="46989" y="237489"/>
                </a:lnTo>
                <a:lnTo>
                  <a:pt x="133985" y="117601"/>
                </a:lnTo>
                <a:lnTo>
                  <a:pt x="153035" y="117601"/>
                </a:lnTo>
                <a:lnTo>
                  <a:pt x="153035" y="58800"/>
                </a:lnTo>
                <a:close/>
              </a:path>
              <a:path w="560704" h="475614">
                <a:moveTo>
                  <a:pt x="172085" y="58800"/>
                </a:moveTo>
                <a:lnTo>
                  <a:pt x="153035" y="58800"/>
                </a:lnTo>
                <a:lnTo>
                  <a:pt x="153035" y="148208"/>
                </a:lnTo>
                <a:lnTo>
                  <a:pt x="541655" y="148208"/>
                </a:lnTo>
                <a:lnTo>
                  <a:pt x="541655" y="326897"/>
                </a:lnTo>
                <a:lnTo>
                  <a:pt x="153035" y="326897"/>
                </a:lnTo>
                <a:lnTo>
                  <a:pt x="153035" y="416305"/>
                </a:lnTo>
                <a:lnTo>
                  <a:pt x="172085" y="416305"/>
                </a:lnTo>
                <a:lnTo>
                  <a:pt x="172085" y="345947"/>
                </a:lnTo>
                <a:lnTo>
                  <a:pt x="560705" y="345947"/>
                </a:lnTo>
                <a:lnTo>
                  <a:pt x="560705" y="129158"/>
                </a:lnTo>
                <a:lnTo>
                  <a:pt x="172085" y="129158"/>
                </a:lnTo>
                <a:lnTo>
                  <a:pt x="172085" y="58800"/>
                </a:lnTo>
                <a:close/>
              </a:path>
              <a:path w="560704" h="475614">
                <a:moveTo>
                  <a:pt x="133985" y="117601"/>
                </a:moveTo>
                <a:lnTo>
                  <a:pt x="46989" y="237489"/>
                </a:lnTo>
                <a:lnTo>
                  <a:pt x="133985" y="357504"/>
                </a:lnTo>
                <a:lnTo>
                  <a:pt x="133985" y="307847"/>
                </a:lnTo>
                <a:lnTo>
                  <a:pt x="522605" y="307847"/>
                </a:lnTo>
                <a:lnTo>
                  <a:pt x="522605" y="167258"/>
                </a:lnTo>
                <a:lnTo>
                  <a:pt x="133985" y="167258"/>
                </a:lnTo>
                <a:lnTo>
                  <a:pt x="133985" y="117601"/>
                </a:lnTo>
                <a:close/>
              </a:path>
              <a:path w="560704" h="475614">
                <a:moveTo>
                  <a:pt x="153035" y="117601"/>
                </a:moveTo>
                <a:lnTo>
                  <a:pt x="133985" y="117601"/>
                </a:lnTo>
                <a:lnTo>
                  <a:pt x="133985" y="167258"/>
                </a:lnTo>
                <a:lnTo>
                  <a:pt x="522605" y="167258"/>
                </a:lnTo>
                <a:lnTo>
                  <a:pt x="522605" y="307847"/>
                </a:lnTo>
                <a:lnTo>
                  <a:pt x="133985" y="307847"/>
                </a:lnTo>
                <a:lnTo>
                  <a:pt x="133985" y="357504"/>
                </a:lnTo>
                <a:lnTo>
                  <a:pt x="153035" y="357504"/>
                </a:lnTo>
                <a:lnTo>
                  <a:pt x="153035" y="326897"/>
                </a:lnTo>
                <a:lnTo>
                  <a:pt x="541655" y="326897"/>
                </a:lnTo>
                <a:lnTo>
                  <a:pt x="541655" y="148208"/>
                </a:lnTo>
                <a:lnTo>
                  <a:pt x="153035" y="148208"/>
                </a:lnTo>
                <a:lnTo>
                  <a:pt x="153035" y="117601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04305" y="4424045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129540" y="0"/>
                </a:moveTo>
                <a:lnTo>
                  <a:pt x="0" y="178688"/>
                </a:lnTo>
                <a:lnTo>
                  <a:pt x="129540" y="357504"/>
                </a:lnTo>
                <a:lnTo>
                  <a:pt x="129540" y="268096"/>
                </a:lnTo>
                <a:lnTo>
                  <a:pt x="518160" y="268096"/>
                </a:lnTo>
                <a:lnTo>
                  <a:pt x="518160" y="89407"/>
                </a:lnTo>
                <a:lnTo>
                  <a:pt x="129540" y="89407"/>
                </a:lnTo>
                <a:lnTo>
                  <a:pt x="12954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04305" y="4424045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129540" y="357504"/>
                </a:moveTo>
                <a:lnTo>
                  <a:pt x="129540" y="268096"/>
                </a:lnTo>
                <a:lnTo>
                  <a:pt x="518160" y="268096"/>
                </a:lnTo>
                <a:lnTo>
                  <a:pt x="518160" y="89407"/>
                </a:lnTo>
                <a:lnTo>
                  <a:pt x="129540" y="89407"/>
                </a:lnTo>
                <a:lnTo>
                  <a:pt x="129540" y="0"/>
                </a:lnTo>
                <a:lnTo>
                  <a:pt x="0" y="178688"/>
                </a:lnTo>
                <a:lnTo>
                  <a:pt x="129540" y="357504"/>
                </a:lnTo>
                <a:close/>
              </a:path>
            </a:pathLst>
          </a:custGeom>
          <a:ln w="380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1380871"/>
            <a:ext cx="5967095" cy="130873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85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5" dirty="0">
                <a:latin typeface="Calibri"/>
                <a:cs typeface="Calibri"/>
              </a:rPr>
              <a:t>PENDING </a:t>
            </a:r>
            <a:r>
              <a:rPr sz="2400" b="1" spc="-10" dirty="0">
                <a:latin typeface="Calibri"/>
                <a:cs typeface="Calibri"/>
              </a:rPr>
              <a:t>STATUS </a:t>
            </a:r>
            <a:r>
              <a:rPr sz="2400" b="1" dirty="0">
                <a:latin typeface="Calibri"/>
                <a:cs typeface="Calibri"/>
              </a:rPr>
              <a:t>BECOMING</a:t>
            </a:r>
            <a:r>
              <a:rPr sz="2400" b="1" spc="434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ZERO,  </a:t>
            </a:r>
            <a:r>
              <a:rPr sz="2400" b="1" spc="-5" dirty="0">
                <a:latin typeface="Calibri"/>
                <a:cs typeface="Calibri"/>
              </a:rPr>
              <a:t>PROCEED </a:t>
            </a:r>
            <a:r>
              <a:rPr sz="2400" b="1" dirty="0">
                <a:latin typeface="Calibri"/>
                <a:cs typeface="Calibri"/>
              </a:rPr>
              <a:t>WITH </a:t>
            </a:r>
            <a:r>
              <a:rPr sz="2400" b="1" spc="-10" dirty="0">
                <a:latin typeface="Calibri"/>
                <a:cs typeface="Calibri"/>
              </a:rPr>
              <a:t>PACKING </a:t>
            </a:r>
            <a:r>
              <a:rPr sz="2400" b="1" spc="-5" dirty="0">
                <a:latin typeface="Calibri"/>
                <a:cs typeface="Calibri"/>
              </a:rPr>
              <a:t>SLIP </a:t>
            </a:r>
            <a:r>
              <a:rPr sz="2400" b="1" dirty="0">
                <a:latin typeface="Calibri"/>
                <a:cs typeface="Calibri"/>
              </a:rPr>
              <a:t>AS </a:t>
            </a:r>
            <a:r>
              <a:rPr sz="2400" b="1" spc="-5" dirty="0">
                <a:latin typeface="Calibri"/>
                <a:cs typeface="Calibri"/>
              </a:rPr>
              <a:t>MENTIONED 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IMAGE.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7371460"/>
            <a:ext cx="5967730" cy="1309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90"/>
              </a:spcBef>
            </a:pPr>
            <a:r>
              <a:rPr sz="2400" b="1" spc="-5" dirty="0">
                <a:latin typeface="Calibri"/>
                <a:cs typeface="Calibri"/>
              </a:rPr>
              <a:t>CLICK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PACKING SLIP </a:t>
            </a:r>
            <a:r>
              <a:rPr sz="2400" b="1" dirty="0">
                <a:latin typeface="Calibri"/>
                <a:cs typeface="Calibri"/>
              </a:rPr>
              <a:t>BUTTON TO  </a:t>
            </a:r>
            <a:r>
              <a:rPr sz="2400" b="1" spc="-5" dirty="0">
                <a:latin typeface="Calibri"/>
                <a:cs typeface="Calibri"/>
              </a:rPr>
              <a:t>GENERATE </a:t>
            </a:r>
            <a:r>
              <a:rPr sz="2400" b="1" spc="-1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SLIP.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5" dirty="0">
                <a:latin typeface="Calibri"/>
                <a:cs typeface="Calibri"/>
              </a:rPr>
              <a:t>SAMPLE FORMAT </a:t>
            </a:r>
            <a:r>
              <a:rPr sz="2400" b="1" dirty="0">
                <a:latin typeface="Calibri"/>
                <a:cs typeface="Calibri"/>
              </a:rPr>
              <a:t>OF  PACKING </a:t>
            </a:r>
            <a:r>
              <a:rPr sz="2400" b="1" spc="-5" dirty="0">
                <a:latin typeface="Calibri"/>
                <a:cs typeface="Calibri"/>
              </a:rPr>
              <a:t>SLIP IMAGE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DISPLAYED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BELOW.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2880360"/>
            <a:ext cx="5931534" cy="381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85314" y="4733290"/>
            <a:ext cx="642620" cy="365760"/>
          </a:xfrm>
          <a:custGeom>
            <a:avLst/>
            <a:gdLst/>
            <a:ahLst/>
            <a:cxnLst/>
            <a:rect l="l" t="t" r="r" b="b"/>
            <a:pathLst>
              <a:path w="642619" h="365760">
                <a:moveTo>
                  <a:pt x="195961" y="0"/>
                </a:moveTo>
                <a:lnTo>
                  <a:pt x="0" y="182880"/>
                </a:lnTo>
                <a:lnTo>
                  <a:pt x="195961" y="365760"/>
                </a:lnTo>
                <a:lnTo>
                  <a:pt x="195961" y="321945"/>
                </a:lnTo>
                <a:lnTo>
                  <a:pt x="157861" y="321945"/>
                </a:lnTo>
                <a:lnTo>
                  <a:pt x="157861" y="304161"/>
                </a:lnTo>
                <a:lnTo>
                  <a:pt x="42905" y="196850"/>
                </a:lnTo>
                <a:lnTo>
                  <a:pt x="40893" y="196850"/>
                </a:lnTo>
                <a:lnTo>
                  <a:pt x="40893" y="194972"/>
                </a:lnTo>
                <a:lnTo>
                  <a:pt x="27940" y="182880"/>
                </a:lnTo>
                <a:lnTo>
                  <a:pt x="40893" y="170787"/>
                </a:lnTo>
                <a:lnTo>
                  <a:pt x="40893" y="168910"/>
                </a:lnTo>
                <a:lnTo>
                  <a:pt x="42905" y="168910"/>
                </a:lnTo>
                <a:lnTo>
                  <a:pt x="157861" y="61598"/>
                </a:lnTo>
                <a:lnTo>
                  <a:pt x="157861" y="43814"/>
                </a:lnTo>
                <a:lnTo>
                  <a:pt x="195961" y="43814"/>
                </a:lnTo>
                <a:lnTo>
                  <a:pt x="195961" y="0"/>
                </a:lnTo>
                <a:close/>
              </a:path>
              <a:path w="642619" h="365760">
                <a:moveTo>
                  <a:pt x="157861" y="304161"/>
                </a:moveTo>
                <a:lnTo>
                  <a:pt x="157861" y="321945"/>
                </a:lnTo>
                <a:lnTo>
                  <a:pt x="170841" y="316278"/>
                </a:lnTo>
                <a:lnTo>
                  <a:pt x="157861" y="304161"/>
                </a:lnTo>
                <a:close/>
              </a:path>
              <a:path w="642619" h="365760">
                <a:moveTo>
                  <a:pt x="170841" y="316278"/>
                </a:moveTo>
                <a:lnTo>
                  <a:pt x="157861" y="321945"/>
                </a:lnTo>
                <a:lnTo>
                  <a:pt x="176911" y="321945"/>
                </a:lnTo>
                <a:lnTo>
                  <a:pt x="170841" y="316278"/>
                </a:lnTo>
                <a:close/>
              </a:path>
              <a:path w="642619" h="365760">
                <a:moveTo>
                  <a:pt x="176911" y="313629"/>
                </a:moveTo>
                <a:lnTo>
                  <a:pt x="170841" y="316278"/>
                </a:lnTo>
                <a:lnTo>
                  <a:pt x="176911" y="321945"/>
                </a:lnTo>
                <a:lnTo>
                  <a:pt x="176911" y="313629"/>
                </a:lnTo>
                <a:close/>
              </a:path>
              <a:path w="642619" h="365760">
                <a:moveTo>
                  <a:pt x="195961" y="252349"/>
                </a:moveTo>
                <a:lnTo>
                  <a:pt x="176911" y="271399"/>
                </a:lnTo>
                <a:lnTo>
                  <a:pt x="176911" y="295882"/>
                </a:lnTo>
                <a:lnTo>
                  <a:pt x="189865" y="307975"/>
                </a:lnTo>
                <a:lnTo>
                  <a:pt x="176911" y="313629"/>
                </a:lnTo>
                <a:lnTo>
                  <a:pt x="176911" y="321945"/>
                </a:lnTo>
                <a:lnTo>
                  <a:pt x="195961" y="321945"/>
                </a:lnTo>
                <a:lnTo>
                  <a:pt x="195961" y="252349"/>
                </a:lnTo>
                <a:close/>
              </a:path>
              <a:path w="642619" h="365760">
                <a:moveTo>
                  <a:pt x="176911" y="295882"/>
                </a:moveTo>
                <a:lnTo>
                  <a:pt x="176911" y="313629"/>
                </a:lnTo>
                <a:lnTo>
                  <a:pt x="189865" y="307975"/>
                </a:lnTo>
                <a:lnTo>
                  <a:pt x="176911" y="295882"/>
                </a:lnTo>
                <a:close/>
              </a:path>
              <a:path w="642619" h="365760">
                <a:moveTo>
                  <a:pt x="55859" y="182880"/>
                </a:moveTo>
                <a:lnTo>
                  <a:pt x="41899" y="195911"/>
                </a:lnTo>
                <a:lnTo>
                  <a:pt x="157861" y="304161"/>
                </a:lnTo>
                <a:lnTo>
                  <a:pt x="157861" y="278099"/>
                </a:lnTo>
                <a:lnTo>
                  <a:pt x="55859" y="182880"/>
                </a:lnTo>
                <a:close/>
              </a:path>
              <a:path w="642619" h="365760">
                <a:moveTo>
                  <a:pt x="604520" y="233299"/>
                </a:moveTo>
                <a:lnTo>
                  <a:pt x="157861" y="233299"/>
                </a:lnTo>
                <a:lnTo>
                  <a:pt x="157861" y="278099"/>
                </a:lnTo>
                <a:lnTo>
                  <a:pt x="176911" y="295882"/>
                </a:lnTo>
                <a:lnTo>
                  <a:pt x="176911" y="252349"/>
                </a:lnTo>
                <a:lnTo>
                  <a:pt x="604520" y="252349"/>
                </a:lnTo>
                <a:lnTo>
                  <a:pt x="604520" y="233299"/>
                </a:lnTo>
                <a:close/>
              </a:path>
              <a:path w="642619" h="365760">
                <a:moveTo>
                  <a:pt x="157861" y="87660"/>
                </a:moveTo>
                <a:lnTo>
                  <a:pt x="55859" y="182880"/>
                </a:lnTo>
                <a:lnTo>
                  <a:pt x="157861" y="278099"/>
                </a:lnTo>
                <a:lnTo>
                  <a:pt x="157861" y="233299"/>
                </a:lnTo>
                <a:lnTo>
                  <a:pt x="604520" y="233299"/>
                </a:lnTo>
                <a:lnTo>
                  <a:pt x="604520" y="132334"/>
                </a:lnTo>
                <a:lnTo>
                  <a:pt x="157861" y="132334"/>
                </a:lnTo>
                <a:lnTo>
                  <a:pt x="157861" y="87660"/>
                </a:lnTo>
                <a:close/>
              </a:path>
              <a:path w="642619" h="365760">
                <a:moveTo>
                  <a:pt x="195961" y="252349"/>
                </a:moveTo>
                <a:lnTo>
                  <a:pt x="176911" y="252349"/>
                </a:lnTo>
                <a:lnTo>
                  <a:pt x="176911" y="271399"/>
                </a:lnTo>
                <a:lnTo>
                  <a:pt x="195961" y="252349"/>
                </a:lnTo>
                <a:close/>
              </a:path>
              <a:path w="642619" h="365760">
                <a:moveTo>
                  <a:pt x="642620" y="94234"/>
                </a:moveTo>
                <a:lnTo>
                  <a:pt x="195961" y="94234"/>
                </a:lnTo>
                <a:lnTo>
                  <a:pt x="195961" y="113284"/>
                </a:lnTo>
                <a:lnTo>
                  <a:pt x="623570" y="113284"/>
                </a:lnTo>
                <a:lnTo>
                  <a:pt x="623570" y="252349"/>
                </a:lnTo>
                <a:lnTo>
                  <a:pt x="195961" y="252349"/>
                </a:lnTo>
                <a:lnTo>
                  <a:pt x="195961" y="271399"/>
                </a:lnTo>
                <a:lnTo>
                  <a:pt x="642620" y="271399"/>
                </a:lnTo>
                <a:lnTo>
                  <a:pt x="642620" y="94234"/>
                </a:lnTo>
                <a:close/>
              </a:path>
              <a:path w="642619" h="365760">
                <a:moveTo>
                  <a:pt x="623570" y="233299"/>
                </a:moveTo>
                <a:lnTo>
                  <a:pt x="604520" y="252349"/>
                </a:lnTo>
                <a:lnTo>
                  <a:pt x="623570" y="252349"/>
                </a:lnTo>
                <a:lnTo>
                  <a:pt x="623570" y="233299"/>
                </a:lnTo>
                <a:close/>
              </a:path>
              <a:path w="642619" h="365760">
                <a:moveTo>
                  <a:pt x="623570" y="132334"/>
                </a:moveTo>
                <a:lnTo>
                  <a:pt x="604520" y="132334"/>
                </a:lnTo>
                <a:lnTo>
                  <a:pt x="604520" y="233299"/>
                </a:lnTo>
                <a:lnTo>
                  <a:pt x="623570" y="233299"/>
                </a:lnTo>
                <a:lnTo>
                  <a:pt x="623570" y="132334"/>
                </a:lnTo>
                <a:close/>
              </a:path>
              <a:path w="642619" h="365760">
                <a:moveTo>
                  <a:pt x="40893" y="194972"/>
                </a:moveTo>
                <a:lnTo>
                  <a:pt x="40893" y="196850"/>
                </a:lnTo>
                <a:lnTo>
                  <a:pt x="41899" y="195911"/>
                </a:lnTo>
                <a:lnTo>
                  <a:pt x="40893" y="194972"/>
                </a:lnTo>
                <a:close/>
              </a:path>
              <a:path w="642619" h="365760">
                <a:moveTo>
                  <a:pt x="41899" y="195911"/>
                </a:moveTo>
                <a:lnTo>
                  <a:pt x="40893" y="196850"/>
                </a:lnTo>
                <a:lnTo>
                  <a:pt x="42905" y="196850"/>
                </a:lnTo>
                <a:lnTo>
                  <a:pt x="41899" y="195911"/>
                </a:lnTo>
                <a:close/>
              </a:path>
              <a:path w="642619" h="365760">
                <a:moveTo>
                  <a:pt x="40893" y="170787"/>
                </a:moveTo>
                <a:lnTo>
                  <a:pt x="27940" y="182880"/>
                </a:lnTo>
                <a:lnTo>
                  <a:pt x="40893" y="194972"/>
                </a:lnTo>
                <a:lnTo>
                  <a:pt x="40893" y="170787"/>
                </a:lnTo>
                <a:close/>
              </a:path>
              <a:path w="642619" h="365760">
                <a:moveTo>
                  <a:pt x="157861" y="61598"/>
                </a:moveTo>
                <a:lnTo>
                  <a:pt x="41899" y="169848"/>
                </a:lnTo>
                <a:lnTo>
                  <a:pt x="55859" y="182880"/>
                </a:lnTo>
                <a:lnTo>
                  <a:pt x="157861" y="87660"/>
                </a:lnTo>
                <a:lnTo>
                  <a:pt x="157861" y="61598"/>
                </a:lnTo>
                <a:close/>
              </a:path>
              <a:path w="642619" h="365760">
                <a:moveTo>
                  <a:pt x="40893" y="168910"/>
                </a:moveTo>
                <a:lnTo>
                  <a:pt x="40893" y="170787"/>
                </a:lnTo>
                <a:lnTo>
                  <a:pt x="41899" y="169848"/>
                </a:lnTo>
                <a:lnTo>
                  <a:pt x="40893" y="168910"/>
                </a:lnTo>
                <a:close/>
              </a:path>
              <a:path w="642619" h="365760">
                <a:moveTo>
                  <a:pt x="42905" y="168910"/>
                </a:moveTo>
                <a:lnTo>
                  <a:pt x="40893" y="168910"/>
                </a:lnTo>
                <a:lnTo>
                  <a:pt x="41899" y="169848"/>
                </a:lnTo>
                <a:lnTo>
                  <a:pt x="42905" y="168910"/>
                </a:lnTo>
                <a:close/>
              </a:path>
              <a:path w="642619" h="365760">
                <a:moveTo>
                  <a:pt x="176911" y="69877"/>
                </a:moveTo>
                <a:lnTo>
                  <a:pt x="157861" y="87660"/>
                </a:lnTo>
                <a:lnTo>
                  <a:pt x="157861" y="132334"/>
                </a:lnTo>
                <a:lnTo>
                  <a:pt x="604520" y="132334"/>
                </a:lnTo>
                <a:lnTo>
                  <a:pt x="604520" y="113284"/>
                </a:lnTo>
                <a:lnTo>
                  <a:pt x="176911" y="113284"/>
                </a:lnTo>
                <a:lnTo>
                  <a:pt x="176911" y="69877"/>
                </a:lnTo>
                <a:close/>
              </a:path>
              <a:path w="642619" h="365760">
                <a:moveTo>
                  <a:pt x="623570" y="113284"/>
                </a:moveTo>
                <a:lnTo>
                  <a:pt x="604520" y="113284"/>
                </a:lnTo>
                <a:lnTo>
                  <a:pt x="623570" y="132334"/>
                </a:lnTo>
                <a:lnTo>
                  <a:pt x="623570" y="113284"/>
                </a:lnTo>
                <a:close/>
              </a:path>
              <a:path w="642619" h="365760">
                <a:moveTo>
                  <a:pt x="176911" y="94234"/>
                </a:moveTo>
                <a:lnTo>
                  <a:pt x="176911" y="113284"/>
                </a:lnTo>
                <a:lnTo>
                  <a:pt x="195961" y="113284"/>
                </a:lnTo>
                <a:lnTo>
                  <a:pt x="176911" y="94234"/>
                </a:lnTo>
                <a:close/>
              </a:path>
              <a:path w="642619" h="365760">
                <a:moveTo>
                  <a:pt x="195961" y="43814"/>
                </a:moveTo>
                <a:lnTo>
                  <a:pt x="176911" y="43814"/>
                </a:lnTo>
                <a:lnTo>
                  <a:pt x="176911" y="52130"/>
                </a:lnTo>
                <a:lnTo>
                  <a:pt x="189865" y="57785"/>
                </a:lnTo>
                <a:lnTo>
                  <a:pt x="176911" y="69877"/>
                </a:lnTo>
                <a:lnTo>
                  <a:pt x="176911" y="94234"/>
                </a:lnTo>
                <a:lnTo>
                  <a:pt x="195961" y="113284"/>
                </a:lnTo>
                <a:lnTo>
                  <a:pt x="195961" y="43814"/>
                </a:lnTo>
                <a:close/>
              </a:path>
              <a:path w="642619" h="365760">
                <a:moveTo>
                  <a:pt x="176911" y="52130"/>
                </a:moveTo>
                <a:lnTo>
                  <a:pt x="176911" y="69877"/>
                </a:lnTo>
                <a:lnTo>
                  <a:pt x="189865" y="57785"/>
                </a:lnTo>
                <a:lnTo>
                  <a:pt x="176911" y="52130"/>
                </a:lnTo>
                <a:close/>
              </a:path>
              <a:path w="642619" h="365760">
                <a:moveTo>
                  <a:pt x="157861" y="43814"/>
                </a:moveTo>
                <a:lnTo>
                  <a:pt x="157861" y="61598"/>
                </a:lnTo>
                <a:lnTo>
                  <a:pt x="170841" y="49481"/>
                </a:lnTo>
                <a:lnTo>
                  <a:pt x="157861" y="43814"/>
                </a:lnTo>
                <a:close/>
              </a:path>
              <a:path w="642619" h="365760">
                <a:moveTo>
                  <a:pt x="176911" y="43814"/>
                </a:moveTo>
                <a:lnTo>
                  <a:pt x="170841" y="49481"/>
                </a:lnTo>
                <a:lnTo>
                  <a:pt x="176911" y="52130"/>
                </a:lnTo>
                <a:lnTo>
                  <a:pt x="176911" y="43814"/>
                </a:lnTo>
                <a:close/>
              </a:path>
              <a:path w="642619" h="365760">
                <a:moveTo>
                  <a:pt x="176911" y="43814"/>
                </a:moveTo>
                <a:lnTo>
                  <a:pt x="157861" y="43814"/>
                </a:lnTo>
                <a:lnTo>
                  <a:pt x="170841" y="49481"/>
                </a:lnTo>
                <a:lnTo>
                  <a:pt x="176911" y="43814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00554" y="4751704"/>
            <a:ext cx="595630" cy="278130"/>
          </a:xfrm>
          <a:custGeom>
            <a:avLst/>
            <a:gdLst/>
            <a:ahLst/>
            <a:cxnLst/>
            <a:rect l="l" t="t" r="r" b="b"/>
            <a:pathLst>
              <a:path w="595630" h="278129">
                <a:moveTo>
                  <a:pt x="148844" y="0"/>
                </a:moveTo>
                <a:lnTo>
                  <a:pt x="0" y="139065"/>
                </a:lnTo>
                <a:lnTo>
                  <a:pt x="148844" y="278130"/>
                </a:lnTo>
                <a:lnTo>
                  <a:pt x="148844" y="208661"/>
                </a:lnTo>
                <a:lnTo>
                  <a:pt x="595630" y="208661"/>
                </a:lnTo>
                <a:lnTo>
                  <a:pt x="595630" y="69469"/>
                </a:lnTo>
                <a:lnTo>
                  <a:pt x="148844" y="69469"/>
                </a:lnTo>
                <a:lnTo>
                  <a:pt x="148844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00554" y="4751704"/>
            <a:ext cx="595630" cy="278130"/>
          </a:xfrm>
          <a:custGeom>
            <a:avLst/>
            <a:gdLst/>
            <a:ahLst/>
            <a:cxnLst/>
            <a:rect l="l" t="t" r="r" b="b"/>
            <a:pathLst>
              <a:path w="595630" h="278129">
                <a:moveTo>
                  <a:pt x="148844" y="278130"/>
                </a:moveTo>
                <a:lnTo>
                  <a:pt x="148844" y="208661"/>
                </a:lnTo>
                <a:lnTo>
                  <a:pt x="595630" y="208661"/>
                </a:lnTo>
                <a:lnTo>
                  <a:pt x="595630" y="69469"/>
                </a:lnTo>
                <a:lnTo>
                  <a:pt x="148844" y="69469"/>
                </a:lnTo>
                <a:lnTo>
                  <a:pt x="148844" y="0"/>
                </a:lnTo>
                <a:lnTo>
                  <a:pt x="0" y="139065"/>
                </a:lnTo>
                <a:lnTo>
                  <a:pt x="148844" y="27813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4189" y="7749616"/>
            <a:ext cx="32797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Calibri"/>
                <a:cs typeface="Calibri"/>
              </a:rPr>
              <a:t>THANK</a:t>
            </a:r>
            <a:r>
              <a:rPr sz="4800" b="1" spc="-90" dirty="0">
                <a:latin typeface="Calibri"/>
                <a:cs typeface="Calibri"/>
              </a:rPr>
              <a:t> </a:t>
            </a:r>
            <a:r>
              <a:rPr sz="4800" b="1" dirty="0">
                <a:latin typeface="Calibri"/>
                <a:cs typeface="Calibri"/>
              </a:rPr>
              <a:t>YOU!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1469263"/>
            <a:ext cx="5817028" cy="45375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3898" y="880618"/>
            <a:ext cx="17837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u="heavy" spc="-5" dirty="0">
                <a:uFill>
                  <a:solidFill>
                    <a:srgbClr val="000000"/>
                  </a:solidFill>
                </a:uFill>
              </a:rPr>
              <a:t>WEB</a:t>
            </a:r>
            <a:r>
              <a:rPr u="heavy" spc="-20" dirty="0">
                <a:uFill>
                  <a:solidFill>
                    <a:srgbClr val="000000"/>
                  </a:solidFill>
                </a:uFill>
              </a:rPr>
              <a:t>L</a:t>
            </a:r>
            <a:r>
              <a:rPr u="heavy" dirty="0">
                <a:uFill>
                  <a:solidFill>
                    <a:srgbClr val="000000"/>
                  </a:solidFill>
                </a:uFill>
              </a:rPr>
              <a:t>INK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0500" y="2351607"/>
            <a:ext cx="5648325" cy="309610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16799"/>
              </a:lnSpc>
              <a:spcBef>
                <a:spcPts val="110"/>
              </a:spcBef>
            </a:pPr>
            <a:r>
              <a:rPr sz="2800" b="1" dirty="0">
                <a:latin typeface="Calibri"/>
                <a:cs typeface="Calibri"/>
              </a:rPr>
              <a:t>ENTER THE BELOW </a:t>
            </a:r>
            <a:r>
              <a:rPr sz="2800" b="1" spc="-5" dirty="0">
                <a:latin typeface="Calibri"/>
                <a:cs typeface="Calibri"/>
              </a:rPr>
              <a:t>WEBSITE</a:t>
            </a:r>
            <a:r>
              <a:rPr sz="2800" b="1" spc="-10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ADDRESS  IN THE </a:t>
            </a:r>
            <a:r>
              <a:rPr sz="2800" b="1" spc="-5" dirty="0">
                <a:latin typeface="Calibri"/>
                <a:cs typeface="Calibri"/>
              </a:rPr>
              <a:t>WEBBROWSER </a:t>
            </a:r>
            <a:r>
              <a:rPr sz="2800" b="1" dirty="0">
                <a:latin typeface="Calibri"/>
                <a:cs typeface="Calibri"/>
              </a:rPr>
              <a:t>OF YOUR  </a:t>
            </a:r>
            <a:r>
              <a:rPr sz="2800" b="1" spc="-5" dirty="0">
                <a:latin typeface="Calibri"/>
                <a:cs typeface="Calibri"/>
              </a:rPr>
              <a:t>COMPUTER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lang="en-US" sz="3600" b="1" spc="-10" dirty="0" smtClean="0">
                <a:latin typeface="Calibri"/>
                <a:cs typeface="Calibri"/>
              </a:rPr>
              <a:t>http://portal.osmania.org.in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5930" marR="5080" indent="-1713864">
              <a:lnSpc>
                <a:spcPct val="117300"/>
              </a:lnSpc>
              <a:spcBef>
                <a:spcPts val="100"/>
              </a:spcBef>
            </a:pPr>
            <a:r>
              <a:rPr spc="-5" dirty="0"/>
              <a:t>FOLLOWING SCREEN WILL</a:t>
            </a:r>
            <a:r>
              <a:rPr spc="-90" dirty="0"/>
              <a:t> </a:t>
            </a:r>
            <a:r>
              <a:rPr dirty="0"/>
              <a:t>BE  DISPLAYED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2004" y="6746875"/>
            <a:ext cx="5887720" cy="2293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ENTER </a:t>
            </a:r>
            <a:r>
              <a:rPr sz="2400" b="1" spc="-5" dirty="0">
                <a:latin typeface="Calibri"/>
                <a:cs typeface="Calibri"/>
              </a:rPr>
              <a:t>USER </a:t>
            </a:r>
            <a:r>
              <a:rPr sz="2400" b="1" dirty="0">
                <a:latin typeface="Calibri"/>
                <a:cs typeface="Calibri"/>
              </a:rPr>
              <a:t>ID AND </a:t>
            </a:r>
            <a:r>
              <a:rPr sz="2400" b="1" spc="-5" dirty="0">
                <a:latin typeface="Calibri"/>
                <a:cs typeface="Calibri"/>
              </a:rPr>
              <a:t>PASSWORD </a:t>
            </a:r>
            <a:r>
              <a:rPr sz="2400" b="1" dirty="0">
                <a:latin typeface="Calibri"/>
                <a:cs typeface="Calibri"/>
              </a:rPr>
              <a:t>SENT TO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YOU  THROUGH </a:t>
            </a:r>
            <a:r>
              <a:rPr sz="2400" b="1" spc="-10" dirty="0">
                <a:latin typeface="Calibri"/>
                <a:cs typeface="Calibri"/>
              </a:rPr>
              <a:t>SMS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CLICK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LOGIN.</a:t>
            </a:r>
            <a:endParaRPr sz="2400">
              <a:latin typeface="Calibri"/>
              <a:cs typeface="Calibri"/>
            </a:endParaRPr>
          </a:p>
          <a:p>
            <a:pPr marL="12700" marR="699135">
              <a:lnSpc>
                <a:spcPct val="116700"/>
              </a:lnSpc>
              <a:spcBef>
                <a:spcPts val="1010"/>
              </a:spcBef>
            </a:pPr>
            <a:r>
              <a:rPr sz="2400" b="1" dirty="0">
                <a:latin typeface="Calibri"/>
                <a:cs typeface="Calibri"/>
              </a:rPr>
              <a:t>HELP </a:t>
            </a:r>
            <a:r>
              <a:rPr sz="2400" b="1" spc="-5" dirty="0">
                <a:latin typeface="Calibri"/>
                <a:cs typeface="Calibri"/>
              </a:rPr>
              <a:t>LINE NUMBERS </a:t>
            </a:r>
            <a:r>
              <a:rPr sz="2400" b="1" spc="-10" dirty="0">
                <a:latin typeface="Calibri"/>
                <a:cs typeface="Calibri"/>
              </a:rPr>
              <a:t>ARE </a:t>
            </a:r>
            <a:r>
              <a:rPr sz="2400" b="1" spc="-5" dirty="0">
                <a:latin typeface="Calibri"/>
                <a:cs typeface="Calibri"/>
              </a:rPr>
              <a:t>GIVEN </a:t>
            </a:r>
            <a:r>
              <a:rPr sz="2400" b="1" dirty="0">
                <a:latin typeface="Calibri"/>
                <a:cs typeface="Calibri"/>
              </a:rPr>
              <a:t>IN THE  ABOVE </a:t>
            </a:r>
            <a:r>
              <a:rPr sz="2400" b="1" spc="-5" dirty="0">
                <a:latin typeface="Calibri"/>
                <a:cs typeface="Calibri"/>
              </a:rPr>
              <a:t>SCREEN, </a:t>
            </a:r>
            <a:r>
              <a:rPr sz="2400" b="1" dirty="0">
                <a:latin typeface="Calibri"/>
                <a:cs typeface="Calibri"/>
              </a:rPr>
              <a:t>IN CASE YOU </a:t>
            </a:r>
            <a:r>
              <a:rPr sz="2400" b="1" spc="-5" dirty="0">
                <a:latin typeface="Calibri"/>
                <a:cs typeface="Calibri"/>
              </a:rPr>
              <a:t>NEED</a:t>
            </a:r>
            <a:r>
              <a:rPr sz="2400" b="1" spc="-6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HELP  </a:t>
            </a:r>
            <a:r>
              <a:rPr sz="2400" b="1" spc="-5" dirty="0">
                <a:latin typeface="Calibri"/>
                <a:cs typeface="Calibri"/>
              </a:rPr>
              <a:t>REGARDING </a:t>
            </a:r>
            <a:r>
              <a:rPr sz="2400" b="1" dirty="0">
                <a:latin typeface="Calibri"/>
                <a:cs typeface="Calibri"/>
              </a:rPr>
              <a:t>ONLINE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ATTENDANCE.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2197989"/>
            <a:ext cx="6392290" cy="43871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05710" y="2920873"/>
            <a:ext cx="791845" cy="540385"/>
          </a:xfrm>
          <a:custGeom>
            <a:avLst/>
            <a:gdLst/>
            <a:ahLst/>
            <a:cxnLst/>
            <a:rect l="l" t="t" r="r" b="b"/>
            <a:pathLst>
              <a:path w="791845" h="540385">
                <a:moveTo>
                  <a:pt x="560577" y="379222"/>
                </a:moveTo>
                <a:lnTo>
                  <a:pt x="560577" y="540003"/>
                </a:lnTo>
                <a:lnTo>
                  <a:pt x="604670" y="488442"/>
                </a:lnTo>
                <a:lnTo>
                  <a:pt x="579627" y="488442"/>
                </a:lnTo>
                <a:lnTo>
                  <a:pt x="579627" y="481370"/>
                </a:lnTo>
                <a:lnTo>
                  <a:pt x="565150" y="475996"/>
                </a:lnTo>
                <a:lnTo>
                  <a:pt x="579627" y="459067"/>
                </a:lnTo>
                <a:lnTo>
                  <a:pt x="579627" y="398272"/>
                </a:lnTo>
                <a:lnTo>
                  <a:pt x="560577" y="379222"/>
                </a:lnTo>
                <a:close/>
              </a:path>
              <a:path w="791845" h="540385">
                <a:moveTo>
                  <a:pt x="579627" y="481370"/>
                </a:moveTo>
                <a:lnTo>
                  <a:pt x="579627" y="488442"/>
                </a:lnTo>
                <a:lnTo>
                  <a:pt x="584218" y="483074"/>
                </a:lnTo>
                <a:lnTo>
                  <a:pt x="579627" y="481370"/>
                </a:lnTo>
                <a:close/>
              </a:path>
              <a:path w="791845" h="540385">
                <a:moveTo>
                  <a:pt x="584218" y="483074"/>
                </a:moveTo>
                <a:lnTo>
                  <a:pt x="579627" y="488442"/>
                </a:lnTo>
                <a:lnTo>
                  <a:pt x="598677" y="488442"/>
                </a:lnTo>
                <a:lnTo>
                  <a:pt x="584218" y="483074"/>
                </a:lnTo>
                <a:close/>
              </a:path>
              <a:path w="791845" h="540385">
                <a:moveTo>
                  <a:pt x="598677" y="466167"/>
                </a:moveTo>
                <a:lnTo>
                  <a:pt x="584218" y="483074"/>
                </a:lnTo>
                <a:lnTo>
                  <a:pt x="598677" y="488442"/>
                </a:lnTo>
                <a:lnTo>
                  <a:pt x="598677" y="466167"/>
                </a:lnTo>
                <a:close/>
              </a:path>
              <a:path w="791845" h="540385">
                <a:moveTo>
                  <a:pt x="604670" y="51561"/>
                </a:moveTo>
                <a:lnTo>
                  <a:pt x="598677" y="51561"/>
                </a:lnTo>
                <a:lnTo>
                  <a:pt x="598677" y="73836"/>
                </a:lnTo>
                <a:lnTo>
                  <a:pt x="766444" y="270001"/>
                </a:lnTo>
                <a:lnTo>
                  <a:pt x="598677" y="466167"/>
                </a:lnTo>
                <a:lnTo>
                  <a:pt x="598677" y="488442"/>
                </a:lnTo>
                <a:lnTo>
                  <a:pt x="604670" y="488442"/>
                </a:lnTo>
                <a:lnTo>
                  <a:pt x="791463" y="270001"/>
                </a:lnTo>
                <a:lnTo>
                  <a:pt x="604670" y="51561"/>
                </a:lnTo>
                <a:close/>
              </a:path>
              <a:path w="791845" h="540385">
                <a:moveTo>
                  <a:pt x="579627" y="459067"/>
                </a:moveTo>
                <a:lnTo>
                  <a:pt x="565150" y="475996"/>
                </a:lnTo>
                <a:lnTo>
                  <a:pt x="579627" y="481370"/>
                </a:lnTo>
                <a:lnTo>
                  <a:pt x="579627" y="459067"/>
                </a:lnTo>
                <a:close/>
              </a:path>
              <a:path w="791845" h="540385">
                <a:moveTo>
                  <a:pt x="741374" y="269942"/>
                </a:moveTo>
                <a:lnTo>
                  <a:pt x="598677" y="436792"/>
                </a:lnTo>
                <a:lnTo>
                  <a:pt x="598677" y="466167"/>
                </a:lnTo>
                <a:lnTo>
                  <a:pt x="755909" y="282321"/>
                </a:lnTo>
                <a:lnTo>
                  <a:pt x="751966" y="282321"/>
                </a:lnTo>
                <a:lnTo>
                  <a:pt x="741374" y="269942"/>
                </a:lnTo>
                <a:close/>
              </a:path>
              <a:path w="791845" h="540385">
                <a:moveTo>
                  <a:pt x="579627" y="80926"/>
                </a:moveTo>
                <a:lnTo>
                  <a:pt x="579627" y="160781"/>
                </a:lnTo>
                <a:lnTo>
                  <a:pt x="38100" y="160781"/>
                </a:lnTo>
                <a:lnTo>
                  <a:pt x="38100" y="379222"/>
                </a:lnTo>
                <a:lnTo>
                  <a:pt x="579627" y="379222"/>
                </a:lnTo>
                <a:lnTo>
                  <a:pt x="579627" y="459067"/>
                </a:lnTo>
                <a:lnTo>
                  <a:pt x="598677" y="436792"/>
                </a:lnTo>
                <a:lnTo>
                  <a:pt x="598677" y="360172"/>
                </a:lnTo>
                <a:lnTo>
                  <a:pt x="664206" y="360172"/>
                </a:lnTo>
                <a:lnTo>
                  <a:pt x="741374" y="269942"/>
                </a:lnTo>
                <a:lnTo>
                  <a:pt x="664264" y="179831"/>
                </a:lnTo>
                <a:lnTo>
                  <a:pt x="598677" y="179831"/>
                </a:lnTo>
                <a:lnTo>
                  <a:pt x="598677" y="103188"/>
                </a:lnTo>
                <a:lnTo>
                  <a:pt x="579627" y="80926"/>
                </a:lnTo>
                <a:close/>
              </a:path>
              <a:path w="791845" h="540385">
                <a:moveTo>
                  <a:pt x="664206" y="360172"/>
                </a:moveTo>
                <a:lnTo>
                  <a:pt x="598677" y="360172"/>
                </a:lnTo>
                <a:lnTo>
                  <a:pt x="598677" y="436792"/>
                </a:lnTo>
                <a:lnTo>
                  <a:pt x="664206" y="360172"/>
                </a:lnTo>
                <a:close/>
              </a:path>
              <a:path w="791845" h="540385">
                <a:moveTo>
                  <a:pt x="560577" y="141731"/>
                </a:moveTo>
                <a:lnTo>
                  <a:pt x="0" y="141731"/>
                </a:lnTo>
                <a:lnTo>
                  <a:pt x="0" y="398272"/>
                </a:lnTo>
                <a:lnTo>
                  <a:pt x="560577" y="398272"/>
                </a:lnTo>
                <a:lnTo>
                  <a:pt x="560577" y="379222"/>
                </a:lnTo>
                <a:lnTo>
                  <a:pt x="19050" y="379222"/>
                </a:lnTo>
                <a:lnTo>
                  <a:pt x="19050" y="160781"/>
                </a:lnTo>
                <a:lnTo>
                  <a:pt x="560577" y="160781"/>
                </a:lnTo>
                <a:lnTo>
                  <a:pt x="560577" y="141731"/>
                </a:lnTo>
                <a:close/>
              </a:path>
              <a:path w="791845" h="540385">
                <a:moveTo>
                  <a:pt x="579627" y="379222"/>
                </a:moveTo>
                <a:lnTo>
                  <a:pt x="560577" y="379222"/>
                </a:lnTo>
                <a:lnTo>
                  <a:pt x="579627" y="398272"/>
                </a:lnTo>
                <a:lnTo>
                  <a:pt x="579627" y="379222"/>
                </a:lnTo>
                <a:close/>
              </a:path>
              <a:path w="791845" h="540385">
                <a:moveTo>
                  <a:pt x="19050" y="360172"/>
                </a:moveTo>
                <a:lnTo>
                  <a:pt x="19050" y="379222"/>
                </a:lnTo>
                <a:lnTo>
                  <a:pt x="38100" y="379222"/>
                </a:lnTo>
                <a:lnTo>
                  <a:pt x="19050" y="360172"/>
                </a:lnTo>
                <a:close/>
              </a:path>
              <a:path w="791845" h="540385">
                <a:moveTo>
                  <a:pt x="38100" y="179831"/>
                </a:moveTo>
                <a:lnTo>
                  <a:pt x="19050" y="179831"/>
                </a:lnTo>
                <a:lnTo>
                  <a:pt x="19050" y="360172"/>
                </a:lnTo>
                <a:lnTo>
                  <a:pt x="38100" y="360172"/>
                </a:lnTo>
                <a:lnTo>
                  <a:pt x="38100" y="179831"/>
                </a:lnTo>
                <a:close/>
              </a:path>
              <a:path w="791845" h="540385">
                <a:moveTo>
                  <a:pt x="755800" y="257555"/>
                </a:moveTo>
                <a:lnTo>
                  <a:pt x="751966" y="257555"/>
                </a:lnTo>
                <a:lnTo>
                  <a:pt x="751966" y="282321"/>
                </a:lnTo>
                <a:lnTo>
                  <a:pt x="755909" y="282321"/>
                </a:lnTo>
                <a:lnTo>
                  <a:pt x="766444" y="270001"/>
                </a:lnTo>
                <a:lnTo>
                  <a:pt x="755800" y="257555"/>
                </a:lnTo>
                <a:close/>
              </a:path>
              <a:path w="791845" h="540385">
                <a:moveTo>
                  <a:pt x="598677" y="73836"/>
                </a:moveTo>
                <a:lnTo>
                  <a:pt x="598677" y="103188"/>
                </a:lnTo>
                <a:lnTo>
                  <a:pt x="741374" y="269942"/>
                </a:lnTo>
                <a:lnTo>
                  <a:pt x="751966" y="257555"/>
                </a:lnTo>
                <a:lnTo>
                  <a:pt x="755800" y="257555"/>
                </a:lnTo>
                <a:lnTo>
                  <a:pt x="598677" y="73836"/>
                </a:lnTo>
                <a:close/>
              </a:path>
              <a:path w="791845" h="540385">
                <a:moveTo>
                  <a:pt x="38100" y="160781"/>
                </a:moveTo>
                <a:lnTo>
                  <a:pt x="19050" y="160781"/>
                </a:lnTo>
                <a:lnTo>
                  <a:pt x="19050" y="179831"/>
                </a:lnTo>
                <a:lnTo>
                  <a:pt x="38100" y="160781"/>
                </a:lnTo>
                <a:close/>
              </a:path>
              <a:path w="791845" h="540385">
                <a:moveTo>
                  <a:pt x="598677" y="103188"/>
                </a:moveTo>
                <a:lnTo>
                  <a:pt x="598677" y="179831"/>
                </a:lnTo>
                <a:lnTo>
                  <a:pt x="664264" y="179831"/>
                </a:lnTo>
                <a:lnTo>
                  <a:pt x="598677" y="103188"/>
                </a:lnTo>
                <a:close/>
              </a:path>
              <a:path w="791845" h="540385">
                <a:moveTo>
                  <a:pt x="560577" y="0"/>
                </a:moveTo>
                <a:lnTo>
                  <a:pt x="560577" y="160781"/>
                </a:lnTo>
                <a:lnTo>
                  <a:pt x="579627" y="141731"/>
                </a:lnTo>
                <a:lnTo>
                  <a:pt x="579627" y="80926"/>
                </a:lnTo>
                <a:lnTo>
                  <a:pt x="565150" y="64007"/>
                </a:lnTo>
                <a:lnTo>
                  <a:pt x="579627" y="58633"/>
                </a:lnTo>
                <a:lnTo>
                  <a:pt x="579627" y="51561"/>
                </a:lnTo>
                <a:lnTo>
                  <a:pt x="604670" y="51561"/>
                </a:lnTo>
                <a:lnTo>
                  <a:pt x="560577" y="0"/>
                </a:lnTo>
                <a:close/>
              </a:path>
              <a:path w="791845" h="540385">
                <a:moveTo>
                  <a:pt x="579627" y="141731"/>
                </a:moveTo>
                <a:lnTo>
                  <a:pt x="560577" y="160781"/>
                </a:lnTo>
                <a:lnTo>
                  <a:pt x="579627" y="160781"/>
                </a:lnTo>
                <a:lnTo>
                  <a:pt x="579627" y="141731"/>
                </a:lnTo>
                <a:close/>
              </a:path>
              <a:path w="791845" h="540385">
                <a:moveTo>
                  <a:pt x="579627" y="58633"/>
                </a:moveTo>
                <a:lnTo>
                  <a:pt x="565150" y="64007"/>
                </a:lnTo>
                <a:lnTo>
                  <a:pt x="579627" y="80926"/>
                </a:lnTo>
                <a:lnTo>
                  <a:pt x="579627" y="58633"/>
                </a:lnTo>
                <a:close/>
              </a:path>
              <a:path w="791845" h="540385">
                <a:moveTo>
                  <a:pt x="598677" y="51561"/>
                </a:moveTo>
                <a:lnTo>
                  <a:pt x="584218" y="56929"/>
                </a:lnTo>
                <a:lnTo>
                  <a:pt x="598677" y="73836"/>
                </a:lnTo>
                <a:lnTo>
                  <a:pt x="598677" y="51561"/>
                </a:lnTo>
                <a:close/>
              </a:path>
              <a:path w="791845" h="540385">
                <a:moveTo>
                  <a:pt x="579627" y="51561"/>
                </a:moveTo>
                <a:lnTo>
                  <a:pt x="579627" y="58633"/>
                </a:lnTo>
                <a:lnTo>
                  <a:pt x="584218" y="56929"/>
                </a:lnTo>
                <a:lnTo>
                  <a:pt x="579627" y="51561"/>
                </a:lnTo>
                <a:close/>
              </a:path>
              <a:path w="791845" h="540385">
                <a:moveTo>
                  <a:pt x="598677" y="51561"/>
                </a:moveTo>
                <a:lnTo>
                  <a:pt x="579627" y="51561"/>
                </a:lnTo>
                <a:lnTo>
                  <a:pt x="584218" y="56929"/>
                </a:lnTo>
                <a:lnTo>
                  <a:pt x="598677" y="51561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2060" y="2947035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7" y="0"/>
                </a:moveTo>
                <a:lnTo>
                  <a:pt x="560577" y="109220"/>
                </a:lnTo>
                <a:lnTo>
                  <a:pt x="0" y="109220"/>
                </a:lnTo>
                <a:lnTo>
                  <a:pt x="0" y="327660"/>
                </a:lnTo>
                <a:lnTo>
                  <a:pt x="560577" y="327660"/>
                </a:lnTo>
                <a:lnTo>
                  <a:pt x="560577" y="436880"/>
                </a:lnTo>
                <a:lnTo>
                  <a:pt x="747394" y="218440"/>
                </a:lnTo>
                <a:lnTo>
                  <a:pt x="560577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2060" y="2947035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7" y="0"/>
                </a:moveTo>
                <a:lnTo>
                  <a:pt x="560577" y="109220"/>
                </a:lnTo>
                <a:lnTo>
                  <a:pt x="0" y="109220"/>
                </a:lnTo>
                <a:lnTo>
                  <a:pt x="0" y="327660"/>
                </a:lnTo>
                <a:lnTo>
                  <a:pt x="560577" y="327660"/>
                </a:lnTo>
                <a:lnTo>
                  <a:pt x="560577" y="436880"/>
                </a:lnTo>
                <a:lnTo>
                  <a:pt x="747394" y="218440"/>
                </a:lnTo>
                <a:lnTo>
                  <a:pt x="560577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13989" y="4520438"/>
            <a:ext cx="791845" cy="540385"/>
          </a:xfrm>
          <a:custGeom>
            <a:avLst/>
            <a:gdLst/>
            <a:ahLst/>
            <a:cxnLst/>
            <a:rect l="l" t="t" r="r" b="b"/>
            <a:pathLst>
              <a:path w="791845" h="540385">
                <a:moveTo>
                  <a:pt x="560577" y="379222"/>
                </a:moveTo>
                <a:lnTo>
                  <a:pt x="560577" y="540003"/>
                </a:lnTo>
                <a:lnTo>
                  <a:pt x="604670" y="488441"/>
                </a:lnTo>
                <a:lnTo>
                  <a:pt x="579627" y="488441"/>
                </a:lnTo>
                <a:lnTo>
                  <a:pt x="579627" y="481370"/>
                </a:lnTo>
                <a:lnTo>
                  <a:pt x="565150" y="475996"/>
                </a:lnTo>
                <a:lnTo>
                  <a:pt x="579627" y="459067"/>
                </a:lnTo>
                <a:lnTo>
                  <a:pt x="579627" y="398272"/>
                </a:lnTo>
                <a:lnTo>
                  <a:pt x="560577" y="379222"/>
                </a:lnTo>
                <a:close/>
              </a:path>
              <a:path w="791845" h="540385">
                <a:moveTo>
                  <a:pt x="579627" y="481370"/>
                </a:moveTo>
                <a:lnTo>
                  <a:pt x="579627" y="488441"/>
                </a:lnTo>
                <a:lnTo>
                  <a:pt x="584218" y="483074"/>
                </a:lnTo>
                <a:lnTo>
                  <a:pt x="579627" y="481370"/>
                </a:lnTo>
                <a:close/>
              </a:path>
              <a:path w="791845" h="540385">
                <a:moveTo>
                  <a:pt x="584218" y="483074"/>
                </a:moveTo>
                <a:lnTo>
                  <a:pt x="579627" y="488441"/>
                </a:lnTo>
                <a:lnTo>
                  <a:pt x="598677" y="488441"/>
                </a:lnTo>
                <a:lnTo>
                  <a:pt x="584218" y="483074"/>
                </a:lnTo>
                <a:close/>
              </a:path>
              <a:path w="791845" h="540385">
                <a:moveTo>
                  <a:pt x="598677" y="466167"/>
                </a:moveTo>
                <a:lnTo>
                  <a:pt x="584218" y="483074"/>
                </a:lnTo>
                <a:lnTo>
                  <a:pt x="598677" y="488441"/>
                </a:lnTo>
                <a:lnTo>
                  <a:pt x="598677" y="466167"/>
                </a:lnTo>
                <a:close/>
              </a:path>
              <a:path w="791845" h="540385">
                <a:moveTo>
                  <a:pt x="604670" y="51562"/>
                </a:moveTo>
                <a:lnTo>
                  <a:pt x="598677" y="51562"/>
                </a:lnTo>
                <a:lnTo>
                  <a:pt x="598677" y="73836"/>
                </a:lnTo>
                <a:lnTo>
                  <a:pt x="766445" y="270001"/>
                </a:lnTo>
                <a:lnTo>
                  <a:pt x="598677" y="466167"/>
                </a:lnTo>
                <a:lnTo>
                  <a:pt x="598677" y="488441"/>
                </a:lnTo>
                <a:lnTo>
                  <a:pt x="604670" y="488441"/>
                </a:lnTo>
                <a:lnTo>
                  <a:pt x="791463" y="270001"/>
                </a:lnTo>
                <a:lnTo>
                  <a:pt x="604670" y="51562"/>
                </a:lnTo>
                <a:close/>
              </a:path>
              <a:path w="791845" h="540385">
                <a:moveTo>
                  <a:pt x="579627" y="459067"/>
                </a:moveTo>
                <a:lnTo>
                  <a:pt x="565150" y="475996"/>
                </a:lnTo>
                <a:lnTo>
                  <a:pt x="579627" y="481370"/>
                </a:lnTo>
                <a:lnTo>
                  <a:pt x="579627" y="459067"/>
                </a:lnTo>
                <a:close/>
              </a:path>
              <a:path w="791845" h="540385">
                <a:moveTo>
                  <a:pt x="741374" y="269942"/>
                </a:moveTo>
                <a:lnTo>
                  <a:pt x="598677" y="436792"/>
                </a:lnTo>
                <a:lnTo>
                  <a:pt x="598677" y="466167"/>
                </a:lnTo>
                <a:lnTo>
                  <a:pt x="755909" y="282321"/>
                </a:lnTo>
                <a:lnTo>
                  <a:pt x="751967" y="282321"/>
                </a:lnTo>
                <a:lnTo>
                  <a:pt x="741374" y="269942"/>
                </a:lnTo>
                <a:close/>
              </a:path>
              <a:path w="791845" h="540385">
                <a:moveTo>
                  <a:pt x="579627" y="80926"/>
                </a:moveTo>
                <a:lnTo>
                  <a:pt x="579627" y="160782"/>
                </a:lnTo>
                <a:lnTo>
                  <a:pt x="38100" y="160782"/>
                </a:lnTo>
                <a:lnTo>
                  <a:pt x="38100" y="379222"/>
                </a:lnTo>
                <a:lnTo>
                  <a:pt x="579627" y="379222"/>
                </a:lnTo>
                <a:lnTo>
                  <a:pt x="579627" y="459067"/>
                </a:lnTo>
                <a:lnTo>
                  <a:pt x="598677" y="436792"/>
                </a:lnTo>
                <a:lnTo>
                  <a:pt x="598677" y="360172"/>
                </a:lnTo>
                <a:lnTo>
                  <a:pt x="664206" y="360172"/>
                </a:lnTo>
                <a:lnTo>
                  <a:pt x="741374" y="269942"/>
                </a:lnTo>
                <a:lnTo>
                  <a:pt x="664264" y="179832"/>
                </a:lnTo>
                <a:lnTo>
                  <a:pt x="598677" y="179832"/>
                </a:lnTo>
                <a:lnTo>
                  <a:pt x="598677" y="103188"/>
                </a:lnTo>
                <a:lnTo>
                  <a:pt x="579627" y="80926"/>
                </a:lnTo>
                <a:close/>
              </a:path>
              <a:path w="791845" h="540385">
                <a:moveTo>
                  <a:pt x="664206" y="360172"/>
                </a:moveTo>
                <a:lnTo>
                  <a:pt x="598677" y="360172"/>
                </a:lnTo>
                <a:lnTo>
                  <a:pt x="598677" y="436792"/>
                </a:lnTo>
                <a:lnTo>
                  <a:pt x="664206" y="360172"/>
                </a:lnTo>
                <a:close/>
              </a:path>
              <a:path w="791845" h="540385">
                <a:moveTo>
                  <a:pt x="560577" y="141732"/>
                </a:moveTo>
                <a:lnTo>
                  <a:pt x="0" y="141732"/>
                </a:lnTo>
                <a:lnTo>
                  <a:pt x="0" y="398272"/>
                </a:lnTo>
                <a:lnTo>
                  <a:pt x="560577" y="398272"/>
                </a:lnTo>
                <a:lnTo>
                  <a:pt x="560577" y="379222"/>
                </a:lnTo>
                <a:lnTo>
                  <a:pt x="19050" y="379222"/>
                </a:lnTo>
                <a:lnTo>
                  <a:pt x="19050" y="160782"/>
                </a:lnTo>
                <a:lnTo>
                  <a:pt x="560577" y="160782"/>
                </a:lnTo>
                <a:lnTo>
                  <a:pt x="560577" y="141732"/>
                </a:lnTo>
                <a:close/>
              </a:path>
              <a:path w="791845" h="540385">
                <a:moveTo>
                  <a:pt x="579627" y="379222"/>
                </a:moveTo>
                <a:lnTo>
                  <a:pt x="560577" y="379222"/>
                </a:lnTo>
                <a:lnTo>
                  <a:pt x="579627" y="398272"/>
                </a:lnTo>
                <a:lnTo>
                  <a:pt x="579627" y="379222"/>
                </a:lnTo>
                <a:close/>
              </a:path>
              <a:path w="791845" h="540385">
                <a:moveTo>
                  <a:pt x="19050" y="360172"/>
                </a:moveTo>
                <a:lnTo>
                  <a:pt x="19050" y="379222"/>
                </a:lnTo>
                <a:lnTo>
                  <a:pt x="38100" y="379222"/>
                </a:lnTo>
                <a:lnTo>
                  <a:pt x="19050" y="360172"/>
                </a:lnTo>
                <a:close/>
              </a:path>
              <a:path w="791845" h="540385">
                <a:moveTo>
                  <a:pt x="38100" y="179832"/>
                </a:moveTo>
                <a:lnTo>
                  <a:pt x="19050" y="179832"/>
                </a:lnTo>
                <a:lnTo>
                  <a:pt x="19050" y="360172"/>
                </a:lnTo>
                <a:lnTo>
                  <a:pt x="38100" y="360172"/>
                </a:lnTo>
                <a:lnTo>
                  <a:pt x="38100" y="179832"/>
                </a:lnTo>
                <a:close/>
              </a:path>
              <a:path w="791845" h="540385">
                <a:moveTo>
                  <a:pt x="755800" y="257556"/>
                </a:moveTo>
                <a:lnTo>
                  <a:pt x="751967" y="257556"/>
                </a:lnTo>
                <a:lnTo>
                  <a:pt x="751967" y="282321"/>
                </a:lnTo>
                <a:lnTo>
                  <a:pt x="755909" y="282321"/>
                </a:lnTo>
                <a:lnTo>
                  <a:pt x="766445" y="270001"/>
                </a:lnTo>
                <a:lnTo>
                  <a:pt x="755800" y="257556"/>
                </a:lnTo>
                <a:close/>
              </a:path>
              <a:path w="791845" h="540385">
                <a:moveTo>
                  <a:pt x="598677" y="73836"/>
                </a:moveTo>
                <a:lnTo>
                  <a:pt x="598677" y="103188"/>
                </a:lnTo>
                <a:lnTo>
                  <a:pt x="741374" y="269942"/>
                </a:lnTo>
                <a:lnTo>
                  <a:pt x="751967" y="257556"/>
                </a:lnTo>
                <a:lnTo>
                  <a:pt x="755800" y="257556"/>
                </a:lnTo>
                <a:lnTo>
                  <a:pt x="598677" y="73836"/>
                </a:lnTo>
                <a:close/>
              </a:path>
              <a:path w="791845" h="540385">
                <a:moveTo>
                  <a:pt x="38100" y="160782"/>
                </a:moveTo>
                <a:lnTo>
                  <a:pt x="19050" y="160782"/>
                </a:lnTo>
                <a:lnTo>
                  <a:pt x="19050" y="179832"/>
                </a:lnTo>
                <a:lnTo>
                  <a:pt x="38100" y="160782"/>
                </a:lnTo>
                <a:close/>
              </a:path>
              <a:path w="791845" h="540385">
                <a:moveTo>
                  <a:pt x="598677" y="103188"/>
                </a:moveTo>
                <a:lnTo>
                  <a:pt x="598677" y="179832"/>
                </a:lnTo>
                <a:lnTo>
                  <a:pt x="664264" y="179832"/>
                </a:lnTo>
                <a:lnTo>
                  <a:pt x="598677" y="103188"/>
                </a:lnTo>
                <a:close/>
              </a:path>
              <a:path w="791845" h="540385">
                <a:moveTo>
                  <a:pt x="560577" y="0"/>
                </a:moveTo>
                <a:lnTo>
                  <a:pt x="560577" y="160782"/>
                </a:lnTo>
                <a:lnTo>
                  <a:pt x="579627" y="141732"/>
                </a:lnTo>
                <a:lnTo>
                  <a:pt x="579627" y="80926"/>
                </a:lnTo>
                <a:lnTo>
                  <a:pt x="565150" y="64008"/>
                </a:lnTo>
                <a:lnTo>
                  <a:pt x="579627" y="58633"/>
                </a:lnTo>
                <a:lnTo>
                  <a:pt x="579627" y="51562"/>
                </a:lnTo>
                <a:lnTo>
                  <a:pt x="604670" y="51562"/>
                </a:lnTo>
                <a:lnTo>
                  <a:pt x="560577" y="0"/>
                </a:lnTo>
                <a:close/>
              </a:path>
              <a:path w="791845" h="540385">
                <a:moveTo>
                  <a:pt x="579627" y="141732"/>
                </a:moveTo>
                <a:lnTo>
                  <a:pt x="560577" y="160782"/>
                </a:lnTo>
                <a:lnTo>
                  <a:pt x="579627" y="160782"/>
                </a:lnTo>
                <a:lnTo>
                  <a:pt x="579627" y="141732"/>
                </a:lnTo>
                <a:close/>
              </a:path>
              <a:path w="791845" h="540385">
                <a:moveTo>
                  <a:pt x="579627" y="58633"/>
                </a:moveTo>
                <a:lnTo>
                  <a:pt x="565150" y="64008"/>
                </a:lnTo>
                <a:lnTo>
                  <a:pt x="579627" y="80926"/>
                </a:lnTo>
                <a:lnTo>
                  <a:pt x="579627" y="58633"/>
                </a:lnTo>
                <a:close/>
              </a:path>
              <a:path w="791845" h="540385">
                <a:moveTo>
                  <a:pt x="598677" y="51562"/>
                </a:moveTo>
                <a:lnTo>
                  <a:pt x="584218" y="56929"/>
                </a:lnTo>
                <a:lnTo>
                  <a:pt x="598677" y="73836"/>
                </a:lnTo>
                <a:lnTo>
                  <a:pt x="598677" y="51562"/>
                </a:lnTo>
                <a:close/>
              </a:path>
              <a:path w="791845" h="540385">
                <a:moveTo>
                  <a:pt x="579627" y="51562"/>
                </a:moveTo>
                <a:lnTo>
                  <a:pt x="579627" y="58633"/>
                </a:lnTo>
                <a:lnTo>
                  <a:pt x="584218" y="56929"/>
                </a:lnTo>
                <a:lnTo>
                  <a:pt x="579627" y="51562"/>
                </a:lnTo>
                <a:close/>
              </a:path>
              <a:path w="791845" h="540385">
                <a:moveTo>
                  <a:pt x="598677" y="51562"/>
                </a:moveTo>
                <a:lnTo>
                  <a:pt x="579627" y="51562"/>
                </a:lnTo>
                <a:lnTo>
                  <a:pt x="584218" y="56929"/>
                </a:lnTo>
                <a:lnTo>
                  <a:pt x="598677" y="51562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0339" y="4546600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7" y="0"/>
                </a:moveTo>
                <a:lnTo>
                  <a:pt x="560577" y="109220"/>
                </a:lnTo>
                <a:lnTo>
                  <a:pt x="0" y="109220"/>
                </a:lnTo>
                <a:lnTo>
                  <a:pt x="0" y="327660"/>
                </a:lnTo>
                <a:lnTo>
                  <a:pt x="560577" y="327660"/>
                </a:lnTo>
                <a:lnTo>
                  <a:pt x="560577" y="436879"/>
                </a:lnTo>
                <a:lnTo>
                  <a:pt x="747395" y="218439"/>
                </a:lnTo>
                <a:lnTo>
                  <a:pt x="560577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20339" y="4546600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7" y="0"/>
                </a:moveTo>
                <a:lnTo>
                  <a:pt x="560577" y="109220"/>
                </a:lnTo>
                <a:lnTo>
                  <a:pt x="0" y="109220"/>
                </a:lnTo>
                <a:lnTo>
                  <a:pt x="0" y="327660"/>
                </a:lnTo>
                <a:lnTo>
                  <a:pt x="560577" y="327660"/>
                </a:lnTo>
                <a:lnTo>
                  <a:pt x="560577" y="436879"/>
                </a:lnTo>
                <a:lnTo>
                  <a:pt x="747395" y="218439"/>
                </a:lnTo>
                <a:lnTo>
                  <a:pt x="560577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3989" y="5150358"/>
            <a:ext cx="791845" cy="540385"/>
          </a:xfrm>
          <a:custGeom>
            <a:avLst/>
            <a:gdLst/>
            <a:ahLst/>
            <a:cxnLst/>
            <a:rect l="l" t="t" r="r" b="b"/>
            <a:pathLst>
              <a:path w="791845" h="540385">
                <a:moveTo>
                  <a:pt x="560577" y="379221"/>
                </a:moveTo>
                <a:lnTo>
                  <a:pt x="560577" y="540003"/>
                </a:lnTo>
                <a:lnTo>
                  <a:pt x="604670" y="488441"/>
                </a:lnTo>
                <a:lnTo>
                  <a:pt x="579627" y="488441"/>
                </a:lnTo>
                <a:lnTo>
                  <a:pt x="579627" y="481370"/>
                </a:lnTo>
                <a:lnTo>
                  <a:pt x="565150" y="475995"/>
                </a:lnTo>
                <a:lnTo>
                  <a:pt x="579627" y="459067"/>
                </a:lnTo>
                <a:lnTo>
                  <a:pt x="579627" y="398271"/>
                </a:lnTo>
                <a:lnTo>
                  <a:pt x="560577" y="379221"/>
                </a:lnTo>
                <a:close/>
              </a:path>
              <a:path w="791845" h="540385">
                <a:moveTo>
                  <a:pt x="579627" y="481370"/>
                </a:moveTo>
                <a:lnTo>
                  <a:pt x="579627" y="488441"/>
                </a:lnTo>
                <a:lnTo>
                  <a:pt x="584218" y="483074"/>
                </a:lnTo>
                <a:lnTo>
                  <a:pt x="579627" y="481370"/>
                </a:lnTo>
                <a:close/>
              </a:path>
              <a:path w="791845" h="540385">
                <a:moveTo>
                  <a:pt x="584218" y="483074"/>
                </a:moveTo>
                <a:lnTo>
                  <a:pt x="579627" y="488441"/>
                </a:lnTo>
                <a:lnTo>
                  <a:pt x="598677" y="488441"/>
                </a:lnTo>
                <a:lnTo>
                  <a:pt x="584218" y="483074"/>
                </a:lnTo>
                <a:close/>
              </a:path>
              <a:path w="791845" h="540385">
                <a:moveTo>
                  <a:pt x="598677" y="466167"/>
                </a:moveTo>
                <a:lnTo>
                  <a:pt x="584218" y="483074"/>
                </a:lnTo>
                <a:lnTo>
                  <a:pt x="598677" y="488441"/>
                </a:lnTo>
                <a:lnTo>
                  <a:pt x="598677" y="466167"/>
                </a:lnTo>
                <a:close/>
              </a:path>
              <a:path w="791845" h="540385">
                <a:moveTo>
                  <a:pt x="604670" y="51562"/>
                </a:moveTo>
                <a:lnTo>
                  <a:pt x="598677" y="51562"/>
                </a:lnTo>
                <a:lnTo>
                  <a:pt x="598677" y="73836"/>
                </a:lnTo>
                <a:lnTo>
                  <a:pt x="766445" y="270001"/>
                </a:lnTo>
                <a:lnTo>
                  <a:pt x="598677" y="466167"/>
                </a:lnTo>
                <a:lnTo>
                  <a:pt x="598677" y="488441"/>
                </a:lnTo>
                <a:lnTo>
                  <a:pt x="604670" y="488441"/>
                </a:lnTo>
                <a:lnTo>
                  <a:pt x="791463" y="270001"/>
                </a:lnTo>
                <a:lnTo>
                  <a:pt x="604670" y="51562"/>
                </a:lnTo>
                <a:close/>
              </a:path>
              <a:path w="791845" h="540385">
                <a:moveTo>
                  <a:pt x="579627" y="459067"/>
                </a:moveTo>
                <a:lnTo>
                  <a:pt x="565150" y="475995"/>
                </a:lnTo>
                <a:lnTo>
                  <a:pt x="579627" y="481370"/>
                </a:lnTo>
                <a:lnTo>
                  <a:pt x="579627" y="459067"/>
                </a:lnTo>
                <a:close/>
              </a:path>
              <a:path w="791845" h="540385">
                <a:moveTo>
                  <a:pt x="741377" y="269938"/>
                </a:moveTo>
                <a:lnTo>
                  <a:pt x="598677" y="436792"/>
                </a:lnTo>
                <a:lnTo>
                  <a:pt x="598677" y="466167"/>
                </a:lnTo>
                <a:lnTo>
                  <a:pt x="755909" y="282320"/>
                </a:lnTo>
                <a:lnTo>
                  <a:pt x="751967" y="282320"/>
                </a:lnTo>
                <a:lnTo>
                  <a:pt x="741377" y="269938"/>
                </a:lnTo>
                <a:close/>
              </a:path>
              <a:path w="791845" h="540385">
                <a:moveTo>
                  <a:pt x="579627" y="80809"/>
                </a:moveTo>
                <a:lnTo>
                  <a:pt x="579627" y="160781"/>
                </a:lnTo>
                <a:lnTo>
                  <a:pt x="38100" y="160781"/>
                </a:lnTo>
                <a:lnTo>
                  <a:pt x="38100" y="379221"/>
                </a:lnTo>
                <a:lnTo>
                  <a:pt x="579627" y="379221"/>
                </a:lnTo>
                <a:lnTo>
                  <a:pt x="579627" y="459067"/>
                </a:lnTo>
                <a:lnTo>
                  <a:pt x="598677" y="436792"/>
                </a:lnTo>
                <a:lnTo>
                  <a:pt x="598677" y="360171"/>
                </a:lnTo>
                <a:lnTo>
                  <a:pt x="664206" y="360171"/>
                </a:lnTo>
                <a:lnTo>
                  <a:pt x="741377" y="269938"/>
                </a:lnTo>
                <a:lnTo>
                  <a:pt x="664315" y="179831"/>
                </a:lnTo>
                <a:lnTo>
                  <a:pt x="598677" y="179831"/>
                </a:lnTo>
                <a:lnTo>
                  <a:pt x="598677" y="103084"/>
                </a:lnTo>
                <a:lnTo>
                  <a:pt x="579627" y="80809"/>
                </a:lnTo>
                <a:close/>
              </a:path>
              <a:path w="791845" h="540385">
                <a:moveTo>
                  <a:pt x="664206" y="360171"/>
                </a:moveTo>
                <a:lnTo>
                  <a:pt x="598677" y="360171"/>
                </a:lnTo>
                <a:lnTo>
                  <a:pt x="598677" y="436792"/>
                </a:lnTo>
                <a:lnTo>
                  <a:pt x="664206" y="360171"/>
                </a:lnTo>
                <a:close/>
              </a:path>
              <a:path w="791845" h="540385">
                <a:moveTo>
                  <a:pt x="560577" y="141731"/>
                </a:moveTo>
                <a:lnTo>
                  <a:pt x="0" y="141731"/>
                </a:lnTo>
                <a:lnTo>
                  <a:pt x="0" y="398271"/>
                </a:lnTo>
                <a:lnTo>
                  <a:pt x="560577" y="398271"/>
                </a:lnTo>
                <a:lnTo>
                  <a:pt x="560577" y="379221"/>
                </a:lnTo>
                <a:lnTo>
                  <a:pt x="19050" y="379221"/>
                </a:lnTo>
                <a:lnTo>
                  <a:pt x="19050" y="160781"/>
                </a:lnTo>
                <a:lnTo>
                  <a:pt x="560577" y="160781"/>
                </a:lnTo>
                <a:lnTo>
                  <a:pt x="560577" y="141731"/>
                </a:lnTo>
                <a:close/>
              </a:path>
              <a:path w="791845" h="540385">
                <a:moveTo>
                  <a:pt x="579627" y="379221"/>
                </a:moveTo>
                <a:lnTo>
                  <a:pt x="560577" y="379221"/>
                </a:lnTo>
                <a:lnTo>
                  <a:pt x="579627" y="398271"/>
                </a:lnTo>
                <a:lnTo>
                  <a:pt x="579627" y="379221"/>
                </a:lnTo>
                <a:close/>
              </a:path>
              <a:path w="791845" h="540385">
                <a:moveTo>
                  <a:pt x="19050" y="360171"/>
                </a:moveTo>
                <a:lnTo>
                  <a:pt x="19050" y="379221"/>
                </a:lnTo>
                <a:lnTo>
                  <a:pt x="38100" y="379221"/>
                </a:lnTo>
                <a:lnTo>
                  <a:pt x="19050" y="360171"/>
                </a:lnTo>
                <a:close/>
              </a:path>
              <a:path w="791845" h="540385">
                <a:moveTo>
                  <a:pt x="38100" y="179831"/>
                </a:moveTo>
                <a:lnTo>
                  <a:pt x="19050" y="179831"/>
                </a:lnTo>
                <a:lnTo>
                  <a:pt x="19050" y="360171"/>
                </a:lnTo>
                <a:lnTo>
                  <a:pt x="38100" y="360171"/>
                </a:lnTo>
                <a:lnTo>
                  <a:pt x="38100" y="179831"/>
                </a:lnTo>
                <a:close/>
              </a:path>
              <a:path w="791845" h="540385">
                <a:moveTo>
                  <a:pt x="755800" y="257555"/>
                </a:moveTo>
                <a:lnTo>
                  <a:pt x="751967" y="257555"/>
                </a:lnTo>
                <a:lnTo>
                  <a:pt x="751967" y="282320"/>
                </a:lnTo>
                <a:lnTo>
                  <a:pt x="755909" y="282320"/>
                </a:lnTo>
                <a:lnTo>
                  <a:pt x="766445" y="270001"/>
                </a:lnTo>
                <a:lnTo>
                  <a:pt x="755800" y="257555"/>
                </a:lnTo>
                <a:close/>
              </a:path>
              <a:path w="791845" h="540385">
                <a:moveTo>
                  <a:pt x="598677" y="73836"/>
                </a:moveTo>
                <a:lnTo>
                  <a:pt x="598677" y="103084"/>
                </a:lnTo>
                <a:lnTo>
                  <a:pt x="741377" y="269938"/>
                </a:lnTo>
                <a:lnTo>
                  <a:pt x="751967" y="257555"/>
                </a:lnTo>
                <a:lnTo>
                  <a:pt x="755800" y="257555"/>
                </a:lnTo>
                <a:lnTo>
                  <a:pt x="598677" y="73836"/>
                </a:lnTo>
                <a:close/>
              </a:path>
              <a:path w="791845" h="540385">
                <a:moveTo>
                  <a:pt x="38100" y="160781"/>
                </a:moveTo>
                <a:lnTo>
                  <a:pt x="19050" y="160781"/>
                </a:lnTo>
                <a:lnTo>
                  <a:pt x="19050" y="179831"/>
                </a:lnTo>
                <a:lnTo>
                  <a:pt x="38100" y="160781"/>
                </a:lnTo>
                <a:close/>
              </a:path>
              <a:path w="791845" h="540385">
                <a:moveTo>
                  <a:pt x="598677" y="103084"/>
                </a:moveTo>
                <a:lnTo>
                  <a:pt x="598677" y="179831"/>
                </a:lnTo>
                <a:lnTo>
                  <a:pt x="664315" y="179831"/>
                </a:lnTo>
                <a:lnTo>
                  <a:pt x="598677" y="103084"/>
                </a:lnTo>
                <a:close/>
              </a:path>
              <a:path w="791845" h="540385">
                <a:moveTo>
                  <a:pt x="560577" y="0"/>
                </a:moveTo>
                <a:lnTo>
                  <a:pt x="560577" y="160781"/>
                </a:lnTo>
                <a:lnTo>
                  <a:pt x="579627" y="141731"/>
                </a:lnTo>
                <a:lnTo>
                  <a:pt x="579627" y="80809"/>
                </a:lnTo>
                <a:lnTo>
                  <a:pt x="565150" y="63880"/>
                </a:lnTo>
                <a:lnTo>
                  <a:pt x="579627" y="58561"/>
                </a:lnTo>
                <a:lnTo>
                  <a:pt x="579627" y="51562"/>
                </a:lnTo>
                <a:lnTo>
                  <a:pt x="604670" y="51562"/>
                </a:lnTo>
                <a:lnTo>
                  <a:pt x="560577" y="0"/>
                </a:lnTo>
                <a:close/>
              </a:path>
              <a:path w="791845" h="540385">
                <a:moveTo>
                  <a:pt x="579627" y="141731"/>
                </a:moveTo>
                <a:lnTo>
                  <a:pt x="560577" y="160781"/>
                </a:lnTo>
                <a:lnTo>
                  <a:pt x="579627" y="160781"/>
                </a:lnTo>
                <a:lnTo>
                  <a:pt x="579627" y="141731"/>
                </a:lnTo>
                <a:close/>
              </a:path>
              <a:path w="791845" h="540385">
                <a:moveTo>
                  <a:pt x="579627" y="58561"/>
                </a:moveTo>
                <a:lnTo>
                  <a:pt x="565150" y="63880"/>
                </a:lnTo>
                <a:lnTo>
                  <a:pt x="579627" y="80809"/>
                </a:lnTo>
                <a:lnTo>
                  <a:pt x="579627" y="58561"/>
                </a:lnTo>
                <a:close/>
              </a:path>
              <a:path w="791845" h="540385">
                <a:moveTo>
                  <a:pt x="598677" y="51562"/>
                </a:moveTo>
                <a:lnTo>
                  <a:pt x="584182" y="56887"/>
                </a:lnTo>
                <a:lnTo>
                  <a:pt x="598677" y="73836"/>
                </a:lnTo>
                <a:lnTo>
                  <a:pt x="598677" y="51562"/>
                </a:lnTo>
                <a:close/>
              </a:path>
              <a:path w="791845" h="540385">
                <a:moveTo>
                  <a:pt x="579627" y="51562"/>
                </a:moveTo>
                <a:lnTo>
                  <a:pt x="579627" y="58561"/>
                </a:lnTo>
                <a:lnTo>
                  <a:pt x="584182" y="56887"/>
                </a:lnTo>
                <a:lnTo>
                  <a:pt x="579627" y="51562"/>
                </a:lnTo>
                <a:close/>
              </a:path>
              <a:path w="791845" h="540385">
                <a:moveTo>
                  <a:pt x="598677" y="51562"/>
                </a:moveTo>
                <a:lnTo>
                  <a:pt x="579627" y="51562"/>
                </a:lnTo>
                <a:lnTo>
                  <a:pt x="584182" y="56887"/>
                </a:lnTo>
                <a:lnTo>
                  <a:pt x="598677" y="51562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0339" y="5176520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7" y="0"/>
                </a:moveTo>
                <a:lnTo>
                  <a:pt x="560577" y="109219"/>
                </a:lnTo>
                <a:lnTo>
                  <a:pt x="0" y="109219"/>
                </a:lnTo>
                <a:lnTo>
                  <a:pt x="0" y="327659"/>
                </a:lnTo>
                <a:lnTo>
                  <a:pt x="560577" y="327659"/>
                </a:lnTo>
                <a:lnTo>
                  <a:pt x="560577" y="436879"/>
                </a:lnTo>
                <a:lnTo>
                  <a:pt x="747395" y="218439"/>
                </a:lnTo>
                <a:lnTo>
                  <a:pt x="560577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20339" y="5176520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7" y="0"/>
                </a:moveTo>
                <a:lnTo>
                  <a:pt x="560577" y="109219"/>
                </a:lnTo>
                <a:lnTo>
                  <a:pt x="0" y="109219"/>
                </a:lnTo>
                <a:lnTo>
                  <a:pt x="0" y="327659"/>
                </a:lnTo>
                <a:lnTo>
                  <a:pt x="560577" y="327659"/>
                </a:lnTo>
                <a:lnTo>
                  <a:pt x="560577" y="436879"/>
                </a:lnTo>
                <a:lnTo>
                  <a:pt x="747395" y="218439"/>
                </a:lnTo>
                <a:lnTo>
                  <a:pt x="560577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95270" y="5652642"/>
            <a:ext cx="791845" cy="540385"/>
          </a:xfrm>
          <a:custGeom>
            <a:avLst/>
            <a:gdLst/>
            <a:ahLst/>
            <a:cxnLst/>
            <a:rect l="l" t="t" r="r" b="b"/>
            <a:pathLst>
              <a:path w="791845" h="540385">
                <a:moveTo>
                  <a:pt x="560578" y="379222"/>
                </a:moveTo>
                <a:lnTo>
                  <a:pt x="560578" y="540004"/>
                </a:lnTo>
                <a:lnTo>
                  <a:pt x="604670" y="488442"/>
                </a:lnTo>
                <a:lnTo>
                  <a:pt x="579628" y="488442"/>
                </a:lnTo>
                <a:lnTo>
                  <a:pt x="579628" y="481370"/>
                </a:lnTo>
                <a:lnTo>
                  <a:pt x="565150" y="475996"/>
                </a:lnTo>
                <a:lnTo>
                  <a:pt x="579628" y="459067"/>
                </a:lnTo>
                <a:lnTo>
                  <a:pt x="579628" y="398272"/>
                </a:lnTo>
                <a:lnTo>
                  <a:pt x="560578" y="379222"/>
                </a:lnTo>
                <a:close/>
              </a:path>
              <a:path w="791845" h="540385">
                <a:moveTo>
                  <a:pt x="579628" y="481370"/>
                </a:moveTo>
                <a:lnTo>
                  <a:pt x="579628" y="488442"/>
                </a:lnTo>
                <a:lnTo>
                  <a:pt x="584218" y="483074"/>
                </a:lnTo>
                <a:lnTo>
                  <a:pt x="579628" y="481370"/>
                </a:lnTo>
                <a:close/>
              </a:path>
              <a:path w="791845" h="540385">
                <a:moveTo>
                  <a:pt x="584218" y="483074"/>
                </a:moveTo>
                <a:lnTo>
                  <a:pt x="579628" y="488442"/>
                </a:lnTo>
                <a:lnTo>
                  <a:pt x="598678" y="488442"/>
                </a:lnTo>
                <a:lnTo>
                  <a:pt x="584218" y="483074"/>
                </a:lnTo>
                <a:close/>
              </a:path>
              <a:path w="791845" h="540385">
                <a:moveTo>
                  <a:pt x="598678" y="466167"/>
                </a:moveTo>
                <a:lnTo>
                  <a:pt x="584218" y="483074"/>
                </a:lnTo>
                <a:lnTo>
                  <a:pt x="598678" y="488442"/>
                </a:lnTo>
                <a:lnTo>
                  <a:pt x="598678" y="466167"/>
                </a:lnTo>
                <a:close/>
              </a:path>
              <a:path w="791845" h="540385">
                <a:moveTo>
                  <a:pt x="604670" y="51562"/>
                </a:moveTo>
                <a:lnTo>
                  <a:pt x="598678" y="51562"/>
                </a:lnTo>
                <a:lnTo>
                  <a:pt x="598678" y="73836"/>
                </a:lnTo>
                <a:lnTo>
                  <a:pt x="766444" y="270002"/>
                </a:lnTo>
                <a:lnTo>
                  <a:pt x="598678" y="466167"/>
                </a:lnTo>
                <a:lnTo>
                  <a:pt x="598678" y="488442"/>
                </a:lnTo>
                <a:lnTo>
                  <a:pt x="604670" y="488442"/>
                </a:lnTo>
                <a:lnTo>
                  <a:pt x="791464" y="270002"/>
                </a:lnTo>
                <a:lnTo>
                  <a:pt x="604670" y="51562"/>
                </a:lnTo>
                <a:close/>
              </a:path>
              <a:path w="791845" h="540385">
                <a:moveTo>
                  <a:pt x="579628" y="459067"/>
                </a:moveTo>
                <a:lnTo>
                  <a:pt x="565150" y="475996"/>
                </a:lnTo>
                <a:lnTo>
                  <a:pt x="579628" y="481370"/>
                </a:lnTo>
                <a:lnTo>
                  <a:pt x="579628" y="459067"/>
                </a:lnTo>
                <a:close/>
              </a:path>
              <a:path w="791845" h="540385">
                <a:moveTo>
                  <a:pt x="741377" y="269938"/>
                </a:moveTo>
                <a:lnTo>
                  <a:pt x="598678" y="436792"/>
                </a:lnTo>
                <a:lnTo>
                  <a:pt x="598678" y="466167"/>
                </a:lnTo>
                <a:lnTo>
                  <a:pt x="755909" y="282321"/>
                </a:lnTo>
                <a:lnTo>
                  <a:pt x="751967" y="282321"/>
                </a:lnTo>
                <a:lnTo>
                  <a:pt x="741377" y="269938"/>
                </a:lnTo>
                <a:close/>
              </a:path>
              <a:path w="791845" h="540385">
                <a:moveTo>
                  <a:pt x="579628" y="80809"/>
                </a:moveTo>
                <a:lnTo>
                  <a:pt x="579628" y="160782"/>
                </a:lnTo>
                <a:lnTo>
                  <a:pt x="38100" y="160782"/>
                </a:lnTo>
                <a:lnTo>
                  <a:pt x="38100" y="379222"/>
                </a:lnTo>
                <a:lnTo>
                  <a:pt x="579628" y="379222"/>
                </a:lnTo>
                <a:lnTo>
                  <a:pt x="579628" y="459067"/>
                </a:lnTo>
                <a:lnTo>
                  <a:pt x="598678" y="436792"/>
                </a:lnTo>
                <a:lnTo>
                  <a:pt x="598678" y="360172"/>
                </a:lnTo>
                <a:lnTo>
                  <a:pt x="664206" y="360172"/>
                </a:lnTo>
                <a:lnTo>
                  <a:pt x="741377" y="269938"/>
                </a:lnTo>
                <a:lnTo>
                  <a:pt x="664315" y="179832"/>
                </a:lnTo>
                <a:lnTo>
                  <a:pt x="598678" y="179832"/>
                </a:lnTo>
                <a:lnTo>
                  <a:pt x="598678" y="103084"/>
                </a:lnTo>
                <a:lnTo>
                  <a:pt x="579628" y="80809"/>
                </a:lnTo>
                <a:close/>
              </a:path>
              <a:path w="791845" h="540385">
                <a:moveTo>
                  <a:pt x="664206" y="360172"/>
                </a:moveTo>
                <a:lnTo>
                  <a:pt x="598678" y="360172"/>
                </a:lnTo>
                <a:lnTo>
                  <a:pt x="598678" y="436792"/>
                </a:lnTo>
                <a:lnTo>
                  <a:pt x="664206" y="360172"/>
                </a:lnTo>
                <a:close/>
              </a:path>
              <a:path w="791845" h="540385">
                <a:moveTo>
                  <a:pt x="560578" y="141732"/>
                </a:moveTo>
                <a:lnTo>
                  <a:pt x="0" y="141732"/>
                </a:lnTo>
                <a:lnTo>
                  <a:pt x="0" y="398272"/>
                </a:lnTo>
                <a:lnTo>
                  <a:pt x="560578" y="398272"/>
                </a:lnTo>
                <a:lnTo>
                  <a:pt x="560578" y="379222"/>
                </a:lnTo>
                <a:lnTo>
                  <a:pt x="19050" y="379222"/>
                </a:lnTo>
                <a:lnTo>
                  <a:pt x="19050" y="160782"/>
                </a:lnTo>
                <a:lnTo>
                  <a:pt x="560578" y="160782"/>
                </a:lnTo>
                <a:lnTo>
                  <a:pt x="560578" y="141732"/>
                </a:lnTo>
                <a:close/>
              </a:path>
              <a:path w="791845" h="540385">
                <a:moveTo>
                  <a:pt x="579628" y="379222"/>
                </a:moveTo>
                <a:lnTo>
                  <a:pt x="560578" y="379222"/>
                </a:lnTo>
                <a:lnTo>
                  <a:pt x="579628" y="398272"/>
                </a:lnTo>
                <a:lnTo>
                  <a:pt x="579628" y="379222"/>
                </a:lnTo>
                <a:close/>
              </a:path>
              <a:path w="791845" h="540385">
                <a:moveTo>
                  <a:pt x="19050" y="360172"/>
                </a:moveTo>
                <a:lnTo>
                  <a:pt x="19050" y="379222"/>
                </a:lnTo>
                <a:lnTo>
                  <a:pt x="38100" y="379222"/>
                </a:lnTo>
                <a:lnTo>
                  <a:pt x="19050" y="360172"/>
                </a:lnTo>
                <a:close/>
              </a:path>
              <a:path w="791845" h="540385">
                <a:moveTo>
                  <a:pt x="38100" y="179832"/>
                </a:moveTo>
                <a:lnTo>
                  <a:pt x="19050" y="179832"/>
                </a:lnTo>
                <a:lnTo>
                  <a:pt x="19050" y="360172"/>
                </a:lnTo>
                <a:lnTo>
                  <a:pt x="38100" y="360172"/>
                </a:lnTo>
                <a:lnTo>
                  <a:pt x="38100" y="179832"/>
                </a:lnTo>
                <a:close/>
              </a:path>
              <a:path w="791845" h="540385">
                <a:moveTo>
                  <a:pt x="755800" y="257556"/>
                </a:moveTo>
                <a:lnTo>
                  <a:pt x="751967" y="257556"/>
                </a:lnTo>
                <a:lnTo>
                  <a:pt x="751967" y="282321"/>
                </a:lnTo>
                <a:lnTo>
                  <a:pt x="755909" y="282321"/>
                </a:lnTo>
                <a:lnTo>
                  <a:pt x="766444" y="270002"/>
                </a:lnTo>
                <a:lnTo>
                  <a:pt x="755800" y="257556"/>
                </a:lnTo>
                <a:close/>
              </a:path>
              <a:path w="791845" h="540385">
                <a:moveTo>
                  <a:pt x="598678" y="73836"/>
                </a:moveTo>
                <a:lnTo>
                  <a:pt x="598678" y="103084"/>
                </a:lnTo>
                <a:lnTo>
                  <a:pt x="741377" y="269938"/>
                </a:lnTo>
                <a:lnTo>
                  <a:pt x="751967" y="257556"/>
                </a:lnTo>
                <a:lnTo>
                  <a:pt x="755800" y="257556"/>
                </a:lnTo>
                <a:lnTo>
                  <a:pt x="598678" y="73836"/>
                </a:lnTo>
                <a:close/>
              </a:path>
              <a:path w="791845" h="540385">
                <a:moveTo>
                  <a:pt x="38100" y="160782"/>
                </a:moveTo>
                <a:lnTo>
                  <a:pt x="19050" y="160782"/>
                </a:lnTo>
                <a:lnTo>
                  <a:pt x="19050" y="179832"/>
                </a:lnTo>
                <a:lnTo>
                  <a:pt x="38100" y="160782"/>
                </a:lnTo>
                <a:close/>
              </a:path>
              <a:path w="791845" h="540385">
                <a:moveTo>
                  <a:pt x="598678" y="103084"/>
                </a:moveTo>
                <a:lnTo>
                  <a:pt x="598678" y="179832"/>
                </a:lnTo>
                <a:lnTo>
                  <a:pt x="664315" y="179832"/>
                </a:lnTo>
                <a:lnTo>
                  <a:pt x="598678" y="103084"/>
                </a:lnTo>
                <a:close/>
              </a:path>
              <a:path w="791845" h="540385">
                <a:moveTo>
                  <a:pt x="560578" y="0"/>
                </a:moveTo>
                <a:lnTo>
                  <a:pt x="560578" y="160782"/>
                </a:lnTo>
                <a:lnTo>
                  <a:pt x="579628" y="141732"/>
                </a:lnTo>
                <a:lnTo>
                  <a:pt x="579628" y="80809"/>
                </a:lnTo>
                <a:lnTo>
                  <a:pt x="565150" y="63881"/>
                </a:lnTo>
                <a:lnTo>
                  <a:pt x="579628" y="58561"/>
                </a:lnTo>
                <a:lnTo>
                  <a:pt x="579628" y="51562"/>
                </a:lnTo>
                <a:lnTo>
                  <a:pt x="604670" y="51562"/>
                </a:lnTo>
                <a:lnTo>
                  <a:pt x="560578" y="0"/>
                </a:lnTo>
                <a:close/>
              </a:path>
              <a:path w="791845" h="540385">
                <a:moveTo>
                  <a:pt x="579628" y="141732"/>
                </a:moveTo>
                <a:lnTo>
                  <a:pt x="560578" y="160782"/>
                </a:lnTo>
                <a:lnTo>
                  <a:pt x="579628" y="160782"/>
                </a:lnTo>
                <a:lnTo>
                  <a:pt x="579628" y="141732"/>
                </a:lnTo>
                <a:close/>
              </a:path>
              <a:path w="791845" h="540385">
                <a:moveTo>
                  <a:pt x="579628" y="58561"/>
                </a:moveTo>
                <a:lnTo>
                  <a:pt x="565150" y="63881"/>
                </a:lnTo>
                <a:lnTo>
                  <a:pt x="579628" y="80809"/>
                </a:lnTo>
                <a:lnTo>
                  <a:pt x="579628" y="58561"/>
                </a:lnTo>
                <a:close/>
              </a:path>
              <a:path w="791845" h="540385">
                <a:moveTo>
                  <a:pt x="598678" y="51562"/>
                </a:moveTo>
                <a:lnTo>
                  <a:pt x="584182" y="56887"/>
                </a:lnTo>
                <a:lnTo>
                  <a:pt x="598678" y="73836"/>
                </a:lnTo>
                <a:lnTo>
                  <a:pt x="598678" y="51562"/>
                </a:lnTo>
                <a:close/>
              </a:path>
              <a:path w="791845" h="540385">
                <a:moveTo>
                  <a:pt x="579628" y="51562"/>
                </a:moveTo>
                <a:lnTo>
                  <a:pt x="579628" y="58561"/>
                </a:lnTo>
                <a:lnTo>
                  <a:pt x="584182" y="56887"/>
                </a:lnTo>
                <a:lnTo>
                  <a:pt x="579628" y="51562"/>
                </a:lnTo>
                <a:close/>
              </a:path>
              <a:path w="791845" h="540385">
                <a:moveTo>
                  <a:pt x="598678" y="51562"/>
                </a:moveTo>
                <a:lnTo>
                  <a:pt x="579628" y="51562"/>
                </a:lnTo>
                <a:lnTo>
                  <a:pt x="584182" y="56887"/>
                </a:lnTo>
                <a:lnTo>
                  <a:pt x="598678" y="51562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1620" y="5678804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8" y="0"/>
                </a:moveTo>
                <a:lnTo>
                  <a:pt x="560578" y="109220"/>
                </a:lnTo>
                <a:lnTo>
                  <a:pt x="0" y="109220"/>
                </a:lnTo>
                <a:lnTo>
                  <a:pt x="0" y="327660"/>
                </a:lnTo>
                <a:lnTo>
                  <a:pt x="560578" y="327660"/>
                </a:lnTo>
                <a:lnTo>
                  <a:pt x="560578" y="436880"/>
                </a:lnTo>
                <a:lnTo>
                  <a:pt x="747394" y="218440"/>
                </a:lnTo>
                <a:lnTo>
                  <a:pt x="560578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01620" y="5678804"/>
            <a:ext cx="747395" cy="436880"/>
          </a:xfrm>
          <a:custGeom>
            <a:avLst/>
            <a:gdLst/>
            <a:ahLst/>
            <a:cxnLst/>
            <a:rect l="l" t="t" r="r" b="b"/>
            <a:pathLst>
              <a:path w="747395" h="436879">
                <a:moveTo>
                  <a:pt x="560578" y="0"/>
                </a:moveTo>
                <a:lnTo>
                  <a:pt x="560578" y="109220"/>
                </a:lnTo>
                <a:lnTo>
                  <a:pt x="0" y="109220"/>
                </a:lnTo>
                <a:lnTo>
                  <a:pt x="0" y="327660"/>
                </a:lnTo>
                <a:lnTo>
                  <a:pt x="560578" y="327660"/>
                </a:lnTo>
                <a:lnTo>
                  <a:pt x="560578" y="436880"/>
                </a:lnTo>
                <a:lnTo>
                  <a:pt x="747394" y="218440"/>
                </a:lnTo>
                <a:lnTo>
                  <a:pt x="560578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25373"/>
            <a:ext cx="5873750" cy="1309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90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5" dirty="0">
                <a:latin typeface="Calibri"/>
                <a:cs typeface="Calibri"/>
              </a:rPr>
              <a:t>ENTERING USER </a:t>
            </a:r>
            <a:r>
              <a:rPr sz="2400" b="1" spc="-10" dirty="0">
                <a:latin typeface="Calibri"/>
                <a:cs typeface="Calibri"/>
              </a:rPr>
              <a:t>ID </a:t>
            </a:r>
            <a:r>
              <a:rPr sz="2400" b="1" dirty="0">
                <a:latin typeface="Calibri"/>
                <a:cs typeface="Calibri"/>
              </a:rPr>
              <a:t>AND </a:t>
            </a:r>
            <a:r>
              <a:rPr sz="2400" b="1" spc="-10" dirty="0">
                <a:latin typeface="Calibri"/>
                <a:cs typeface="Calibri"/>
              </a:rPr>
              <a:t>PASSWORD </a:t>
            </a:r>
            <a:r>
              <a:rPr sz="2400" b="1" dirty="0">
                <a:latin typeface="Calibri"/>
                <a:cs typeface="Calibri"/>
              </a:rPr>
              <a:t>OF  YOUR CENTER </a:t>
            </a:r>
            <a:r>
              <a:rPr sz="2400" b="1" spc="-5" dirty="0">
                <a:latin typeface="Calibri"/>
                <a:cs typeface="Calibri"/>
              </a:rPr>
              <a:t>FOLLOWING SCREEN WITH  </a:t>
            </a:r>
            <a:r>
              <a:rPr sz="2400" b="1" dirty="0">
                <a:latin typeface="Calibri"/>
                <a:cs typeface="Calibri"/>
              </a:rPr>
              <a:t>YOUR CENTER COURSES WILL BE</a:t>
            </a:r>
            <a:r>
              <a:rPr sz="2400" b="1" spc="-9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DISPLAYED.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612638"/>
            <a:ext cx="5330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CLICK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SELECT </a:t>
            </a:r>
            <a:r>
              <a:rPr sz="2400" b="1" spc="-10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ENTER </a:t>
            </a:r>
            <a:r>
              <a:rPr sz="2400" b="1" spc="-10" dirty="0">
                <a:latin typeface="Calibri"/>
                <a:cs typeface="Calibri"/>
              </a:rPr>
              <a:t>NEXT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SCREEN.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2325623"/>
            <a:ext cx="5927852" cy="3069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1068" y="4527803"/>
            <a:ext cx="875030" cy="478155"/>
          </a:xfrm>
          <a:custGeom>
            <a:avLst/>
            <a:gdLst/>
            <a:ahLst/>
            <a:cxnLst/>
            <a:rect l="l" t="t" r="r" b="b"/>
            <a:pathLst>
              <a:path w="875029" h="478154">
                <a:moveTo>
                  <a:pt x="251078" y="0"/>
                </a:moveTo>
                <a:lnTo>
                  <a:pt x="0" y="241681"/>
                </a:lnTo>
                <a:lnTo>
                  <a:pt x="255904" y="478155"/>
                </a:lnTo>
                <a:lnTo>
                  <a:pt x="255449" y="434213"/>
                </a:lnTo>
                <a:lnTo>
                  <a:pt x="236347" y="434213"/>
                </a:lnTo>
                <a:lnTo>
                  <a:pt x="27685" y="241426"/>
                </a:lnTo>
                <a:lnTo>
                  <a:pt x="232409" y="44323"/>
                </a:lnTo>
                <a:lnTo>
                  <a:pt x="251492" y="44323"/>
                </a:lnTo>
                <a:lnTo>
                  <a:pt x="251078" y="0"/>
                </a:lnTo>
                <a:close/>
              </a:path>
              <a:path w="875029" h="478154">
                <a:moveTo>
                  <a:pt x="232409" y="44323"/>
                </a:moveTo>
                <a:lnTo>
                  <a:pt x="27685" y="241426"/>
                </a:lnTo>
                <a:lnTo>
                  <a:pt x="236347" y="434213"/>
                </a:lnTo>
                <a:lnTo>
                  <a:pt x="235888" y="390271"/>
                </a:lnTo>
                <a:lnTo>
                  <a:pt x="216915" y="390271"/>
                </a:lnTo>
                <a:lnTo>
                  <a:pt x="55499" y="241173"/>
                </a:lnTo>
                <a:lnTo>
                  <a:pt x="213867" y="88773"/>
                </a:lnTo>
                <a:lnTo>
                  <a:pt x="232873" y="88773"/>
                </a:lnTo>
                <a:lnTo>
                  <a:pt x="232409" y="44323"/>
                </a:lnTo>
                <a:close/>
              </a:path>
              <a:path w="875029" h="478154">
                <a:moveTo>
                  <a:pt x="872552" y="135636"/>
                </a:moveTo>
                <a:lnTo>
                  <a:pt x="853439" y="135636"/>
                </a:lnTo>
                <a:lnTo>
                  <a:pt x="855472" y="330581"/>
                </a:lnTo>
                <a:lnTo>
                  <a:pt x="235330" y="336804"/>
                </a:lnTo>
                <a:lnTo>
                  <a:pt x="236347" y="434213"/>
                </a:lnTo>
                <a:lnTo>
                  <a:pt x="255449" y="434213"/>
                </a:lnTo>
                <a:lnTo>
                  <a:pt x="254634" y="355600"/>
                </a:lnTo>
                <a:lnTo>
                  <a:pt x="874649" y="349376"/>
                </a:lnTo>
                <a:lnTo>
                  <a:pt x="872552" y="135636"/>
                </a:lnTo>
                <a:close/>
              </a:path>
              <a:path w="875029" h="478154">
                <a:moveTo>
                  <a:pt x="213867" y="88773"/>
                </a:moveTo>
                <a:lnTo>
                  <a:pt x="55499" y="241173"/>
                </a:lnTo>
                <a:lnTo>
                  <a:pt x="216915" y="390271"/>
                </a:lnTo>
                <a:lnTo>
                  <a:pt x="216153" y="317881"/>
                </a:lnTo>
                <a:lnTo>
                  <a:pt x="836167" y="311658"/>
                </a:lnTo>
                <a:lnTo>
                  <a:pt x="834704" y="161036"/>
                </a:lnTo>
                <a:lnTo>
                  <a:pt x="214502" y="161036"/>
                </a:lnTo>
                <a:lnTo>
                  <a:pt x="213867" y="88773"/>
                </a:lnTo>
                <a:close/>
              </a:path>
              <a:path w="875029" h="478154">
                <a:moveTo>
                  <a:pt x="853639" y="154812"/>
                </a:moveTo>
                <a:lnTo>
                  <a:pt x="834644" y="154812"/>
                </a:lnTo>
                <a:lnTo>
                  <a:pt x="836167" y="311658"/>
                </a:lnTo>
                <a:lnTo>
                  <a:pt x="216153" y="317881"/>
                </a:lnTo>
                <a:lnTo>
                  <a:pt x="216915" y="390271"/>
                </a:lnTo>
                <a:lnTo>
                  <a:pt x="235888" y="390271"/>
                </a:lnTo>
                <a:lnTo>
                  <a:pt x="235330" y="336804"/>
                </a:lnTo>
                <a:lnTo>
                  <a:pt x="855472" y="330581"/>
                </a:lnTo>
                <a:lnTo>
                  <a:pt x="853639" y="154812"/>
                </a:lnTo>
                <a:close/>
              </a:path>
              <a:path w="875029" h="478154">
                <a:moveTo>
                  <a:pt x="232873" y="88773"/>
                </a:moveTo>
                <a:lnTo>
                  <a:pt x="213867" y="88773"/>
                </a:lnTo>
                <a:lnTo>
                  <a:pt x="214502" y="161036"/>
                </a:lnTo>
                <a:lnTo>
                  <a:pt x="834644" y="154812"/>
                </a:lnTo>
                <a:lnTo>
                  <a:pt x="853639" y="154812"/>
                </a:lnTo>
                <a:lnTo>
                  <a:pt x="853504" y="141859"/>
                </a:lnTo>
                <a:lnTo>
                  <a:pt x="233425" y="141859"/>
                </a:lnTo>
                <a:lnTo>
                  <a:pt x="232873" y="88773"/>
                </a:lnTo>
                <a:close/>
              </a:path>
              <a:path w="875029" h="478154">
                <a:moveTo>
                  <a:pt x="834644" y="154812"/>
                </a:moveTo>
                <a:lnTo>
                  <a:pt x="214502" y="161036"/>
                </a:lnTo>
                <a:lnTo>
                  <a:pt x="834704" y="161036"/>
                </a:lnTo>
                <a:lnTo>
                  <a:pt x="834644" y="154812"/>
                </a:lnTo>
                <a:close/>
              </a:path>
              <a:path w="875029" h="478154">
                <a:moveTo>
                  <a:pt x="251492" y="44323"/>
                </a:moveTo>
                <a:lnTo>
                  <a:pt x="232409" y="44323"/>
                </a:lnTo>
                <a:lnTo>
                  <a:pt x="233425" y="141859"/>
                </a:lnTo>
                <a:lnTo>
                  <a:pt x="853439" y="135636"/>
                </a:lnTo>
                <a:lnTo>
                  <a:pt x="872552" y="135636"/>
                </a:lnTo>
                <a:lnTo>
                  <a:pt x="872424" y="122555"/>
                </a:lnTo>
                <a:lnTo>
                  <a:pt x="252222" y="122555"/>
                </a:lnTo>
                <a:lnTo>
                  <a:pt x="251492" y="44323"/>
                </a:lnTo>
                <a:close/>
              </a:path>
              <a:path w="875029" h="478154">
                <a:moveTo>
                  <a:pt x="853439" y="135636"/>
                </a:moveTo>
                <a:lnTo>
                  <a:pt x="233425" y="141859"/>
                </a:lnTo>
                <a:lnTo>
                  <a:pt x="853504" y="141859"/>
                </a:lnTo>
                <a:lnTo>
                  <a:pt x="853439" y="135636"/>
                </a:lnTo>
                <a:close/>
              </a:path>
              <a:path w="875029" h="478154">
                <a:moveTo>
                  <a:pt x="872362" y="116332"/>
                </a:moveTo>
                <a:lnTo>
                  <a:pt x="252222" y="122555"/>
                </a:lnTo>
                <a:lnTo>
                  <a:pt x="872424" y="122555"/>
                </a:lnTo>
                <a:lnTo>
                  <a:pt x="872362" y="116332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36055" y="4546727"/>
            <a:ext cx="828040" cy="389890"/>
          </a:xfrm>
          <a:custGeom>
            <a:avLst/>
            <a:gdLst/>
            <a:ahLst/>
            <a:cxnLst/>
            <a:rect l="l" t="t" r="r" b="b"/>
            <a:pathLst>
              <a:path w="828040" h="389889">
                <a:moveTo>
                  <a:pt x="204724" y="0"/>
                </a:moveTo>
                <a:lnTo>
                  <a:pt x="0" y="197103"/>
                </a:lnTo>
                <a:lnTo>
                  <a:pt x="208661" y="389889"/>
                </a:lnTo>
                <a:lnTo>
                  <a:pt x="207645" y="292481"/>
                </a:lnTo>
                <a:lnTo>
                  <a:pt x="827786" y="286258"/>
                </a:lnTo>
                <a:lnTo>
                  <a:pt x="825818" y="97536"/>
                </a:lnTo>
                <a:lnTo>
                  <a:pt x="205740" y="97536"/>
                </a:lnTo>
                <a:lnTo>
                  <a:pt x="204724" y="0"/>
                </a:lnTo>
                <a:close/>
              </a:path>
              <a:path w="828040" h="389889">
                <a:moveTo>
                  <a:pt x="825753" y="91312"/>
                </a:moveTo>
                <a:lnTo>
                  <a:pt x="205740" y="97536"/>
                </a:lnTo>
                <a:lnTo>
                  <a:pt x="825818" y="97536"/>
                </a:lnTo>
                <a:lnTo>
                  <a:pt x="825753" y="91312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6055" y="4546727"/>
            <a:ext cx="828040" cy="389890"/>
          </a:xfrm>
          <a:custGeom>
            <a:avLst/>
            <a:gdLst/>
            <a:ahLst/>
            <a:cxnLst/>
            <a:rect l="l" t="t" r="r" b="b"/>
            <a:pathLst>
              <a:path w="828040" h="389889">
                <a:moveTo>
                  <a:pt x="204724" y="0"/>
                </a:moveTo>
                <a:lnTo>
                  <a:pt x="205740" y="97536"/>
                </a:lnTo>
                <a:lnTo>
                  <a:pt x="825753" y="91312"/>
                </a:lnTo>
                <a:lnTo>
                  <a:pt x="827786" y="286258"/>
                </a:lnTo>
                <a:lnTo>
                  <a:pt x="207645" y="292481"/>
                </a:lnTo>
                <a:lnTo>
                  <a:pt x="208661" y="389889"/>
                </a:lnTo>
                <a:lnTo>
                  <a:pt x="0" y="197103"/>
                </a:lnTo>
                <a:lnTo>
                  <a:pt x="204724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25373"/>
            <a:ext cx="5654675" cy="1864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04850">
              <a:lnSpc>
                <a:spcPct val="116799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NEXT SCREEN EXAM DATE,  ATTENDANCE INFORMATION </a:t>
            </a:r>
            <a:r>
              <a:rPr sz="2400" b="1" dirty="0">
                <a:latin typeface="Calibri"/>
                <a:cs typeface="Calibri"/>
              </a:rPr>
              <a:t>IS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GIVEN.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17500"/>
              </a:lnSpc>
              <a:spcBef>
                <a:spcPts val="980"/>
              </a:spcBef>
              <a:tabLst>
                <a:tab pos="728980" algn="l"/>
              </a:tabLst>
            </a:pPr>
            <a:r>
              <a:rPr sz="2400" b="1" dirty="0">
                <a:latin typeface="Calibri"/>
                <a:cs typeface="Calibri"/>
              </a:rPr>
              <a:t>DOWNLOAD </a:t>
            </a:r>
            <a:r>
              <a:rPr sz="2400" b="1" spc="-5" dirty="0">
                <a:latin typeface="Calibri"/>
                <a:cs typeface="Calibri"/>
              </a:rPr>
              <a:t>D-FORM(AS </a:t>
            </a:r>
            <a:r>
              <a:rPr sz="2400" b="1" dirty="0">
                <a:latin typeface="Calibri"/>
                <a:cs typeface="Calibri"/>
              </a:rPr>
              <a:t>SHOWN </a:t>
            </a:r>
            <a:r>
              <a:rPr sz="2400" b="1" spc="-10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IMAGE)  </a:t>
            </a:r>
            <a:r>
              <a:rPr sz="2400" b="1" dirty="0">
                <a:latin typeface="Calibri"/>
                <a:cs typeface="Calibri"/>
              </a:rPr>
              <a:t>AND	</a:t>
            </a:r>
            <a:r>
              <a:rPr sz="2400" b="1" spc="-5" dirty="0">
                <a:latin typeface="Calibri"/>
                <a:cs typeface="Calibri"/>
              </a:rPr>
              <a:t>TAKE </a:t>
            </a:r>
            <a:r>
              <a:rPr sz="2400" b="1" spc="-10" dirty="0">
                <a:latin typeface="Calibri"/>
                <a:cs typeface="Calibri"/>
              </a:rPr>
              <a:t>PRINT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OUT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6707251"/>
            <a:ext cx="4948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PLEASE </a:t>
            </a:r>
            <a:r>
              <a:rPr sz="2400" b="1" dirty="0">
                <a:latin typeface="Calibri"/>
                <a:cs typeface="Calibri"/>
              </a:rPr>
              <a:t>FIND </a:t>
            </a:r>
            <a:r>
              <a:rPr sz="2400" b="1" spc="-10" dirty="0">
                <a:latin typeface="Calibri"/>
                <a:cs typeface="Calibri"/>
              </a:rPr>
              <a:t>BELOW SAMPLE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D-FORM.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3450" y="2880360"/>
            <a:ext cx="5940679" cy="3116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8675" y="3983482"/>
            <a:ext cx="835025" cy="443865"/>
          </a:xfrm>
          <a:custGeom>
            <a:avLst/>
            <a:gdLst/>
            <a:ahLst/>
            <a:cxnLst/>
            <a:rect l="l" t="t" r="r" b="b"/>
            <a:pathLst>
              <a:path w="835025" h="443864">
                <a:moveTo>
                  <a:pt x="590550" y="311150"/>
                </a:moveTo>
                <a:lnTo>
                  <a:pt x="590550" y="443610"/>
                </a:lnTo>
                <a:lnTo>
                  <a:pt x="637940" y="400557"/>
                </a:lnTo>
                <a:lnTo>
                  <a:pt x="609600" y="400557"/>
                </a:lnTo>
                <a:lnTo>
                  <a:pt x="609600" y="392133"/>
                </a:lnTo>
                <a:lnTo>
                  <a:pt x="596773" y="386460"/>
                </a:lnTo>
                <a:lnTo>
                  <a:pt x="609600" y="374809"/>
                </a:lnTo>
                <a:lnTo>
                  <a:pt x="609600" y="330200"/>
                </a:lnTo>
                <a:lnTo>
                  <a:pt x="590550" y="311150"/>
                </a:lnTo>
                <a:close/>
              </a:path>
              <a:path w="835025" h="443864">
                <a:moveTo>
                  <a:pt x="609600" y="392133"/>
                </a:moveTo>
                <a:lnTo>
                  <a:pt x="609600" y="400557"/>
                </a:lnTo>
                <a:lnTo>
                  <a:pt x="615837" y="394891"/>
                </a:lnTo>
                <a:lnTo>
                  <a:pt x="609600" y="392133"/>
                </a:lnTo>
                <a:close/>
              </a:path>
              <a:path w="835025" h="443864">
                <a:moveTo>
                  <a:pt x="615837" y="394891"/>
                </a:moveTo>
                <a:lnTo>
                  <a:pt x="609600" y="400557"/>
                </a:lnTo>
                <a:lnTo>
                  <a:pt x="628650" y="400557"/>
                </a:lnTo>
                <a:lnTo>
                  <a:pt x="615837" y="394891"/>
                </a:lnTo>
                <a:close/>
              </a:path>
              <a:path w="835025" h="443864">
                <a:moveTo>
                  <a:pt x="628650" y="383253"/>
                </a:moveTo>
                <a:lnTo>
                  <a:pt x="615837" y="394891"/>
                </a:lnTo>
                <a:lnTo>
                  <a:pt x="628650" y="400557"/>
                </a:lnTo>
                <a:lnTo>
                  <a:pt x="628650" y="383253"/>
                </a:lnTo>
                <a:close/>
              </a:path>
              <a:path w="835025" h="443864">
                <a:moveTo>
                  <a:pt x="792207" y="234679"/>
                </a:moveTo>
                <a:lnTo>
                  <a:pt x="628650" y="383253"/>
                </a:lnTo>
                <a:lnTo>
                  <a:pt x="628650" y="400557"/>
                </a:lnTo>
                <a:lnTo>
                  <a:pt x="637940" y="400557"/>
                </a:lnTo>
                <a:lnTo>
                  <a:pt x="819114" y="235965"/>
                </a:lnTo>
                <a:lnTo>
                  <a:pt x="793623" y="235965"/>
                </a:lnTo>
                <a:lnTo>
                  <a:pt x="792207" y="234679"/>
                </a:lnTo>
                <a:close/>
              </a:path>
              <a:path w="835025" h="443864">
                <a:moveTo>
                  <a:pt x="609600" y="374809"/>
                </a:moveTo>
                <a:lnTo>
                  <a:pt x="596773" y="386460"/>
                </a:lnTo>
                <a:lnTo>
                  <a:pt x="609600" y="392133"/>
                </a:lnTo>
                <a:lnTo>
                  <a:pt x="609600" y="374809"/>
                </a:lnTo>
                <a:close/>
              </a:path>
              <a:path w="835025" h="443864">
                <a:moveTo>
                  <a:pt x="778034" y="221805"/>
                </a:moveTo>
                <a:lnTo>
                  <a:pt x="628650" y="357504"/>
                </a:lnTo>
                <a:lnTo>
                  <a:pt x="628650" y="383253"/>
                </a:lnTo>
                <a:lnTo>
                  <a:pt x="792207" y="234679"/>
                </a:lnTo>
                <a:lnTo>
                  <a:pt x="778034" y="221805"/>
                </a:lnTo>
                <a:close/>
              </a:path>
              <a:path w="835025" h="443864">
                <a:moveTo>
                  <a:pt x="609600" y="68801"/>
                </a:moveTo>
                <a:lnTo>
                  <a:pt x="609600" y="132460"/>
                </a:lnTo>
                <a:lnTo>
                  <a:pt x="38100" y="132460"/>
                </a:lnTo>
                <a:lnTo>
                  <a:pt x="38100" y="311150"/>
                </a:lnTo>
                <a:lnTo>
                  <a:pt x="609600" y="311150"/>
                </a:lnTo>
                <a:lnTo>
                  <a:pt x="609600" y="374809"/>
                </a:lnTo>
                <a:lnTo>
                  <a:pt x="628650" y="357504"/>
                </a:lnTo>
                <a:lnTo>
                  <a:pt x="628650" y="292100"/>
                </a:lnTo>
                <a:lnTo>
                  <a:pt x="700650" y="292100"/>
                </a:lnTo>
                <a:lnTo>
                  <a:pt x="778034" y="221805"/>
                </a:lnTo>
                <a:lnTo>
                  <a:pt x="700650" y="151510"/>
                </a:lnTo>
                <a:lnTo>
                  <a:pt x="628650" y="151510"/>
                </a:lnTo>
                <a:lnTo>
                  <a:pt x="628650" y="86106"/>
                </a:lnTo>
                <a:lnTo>
                  <a:pt x="609600" y="68801"/>
                </a:lnTo>
                <a:close/>
              </a:path>
              <a:path w="835025" h="443864">
                <a:moveTo>
                  <a:pt x="700650" y="292100"/>
                </a:moveTo>
                <a:lnTo>
                  <a:pt x="628650" y="292100"/>
                </a:lnTo>
                <a:lnTo>
                  <a:pt x="628650" y="357504"/>
                </a:lnTo>
                <a:lnTo>
                  <a:pt x="700650" y="292100"/>
                </a:lnTo>
                <a:close/>
              </a:path>
              <a:path w="835025" h="443864">
                <a:moveTo>
                  <a:pt x="590550" y="113410"/>
                </a:moveTo>
                <a:lnTo>
                  <a:pt x="0" y="113410"/>
                </a:lnTo>
                <a:lnTo>
                  <a:pt x="0" y="330200"/>
                </a:lnTo>
                <a:lnTo>
                  <a:pt x="590550" y="330200"/>
                </a:lnTo>
                <a:lnTo>
                  <a:pt x="590550" y="311150"/>
                </a:lnTo>
                <a:lnTo>
                  <a:pt x="19050" y="311150"/>
                </a:lnTo>
                <a:lnTo>
                  <a:pt x="19050" y="132460"/>
                </a:lnTo>
                <a:lnTo>
                  <a:pt x="590550" y="132460"/>
                </a:lnTo>
                <a:lnTo>
                  <a:pt x="590550" y="113410"/>
                </a:lnTo>
                <a:close/>
              </a:path>
              <a:path w="835025" h="443864">
                <a:moveTo>
                  <a:pt x="609600" y="311150"/>
                </a:moveTo>
                <a:lnTo>
                  <a:pt x="590550" y="311150"/>
                </a:lnTo>
                <a:lnTo>
                  <a:pt x="609600" y="330200"/>
                </a:lnTo>
                <a:lnTo>
                  <a:pt x="609600" y="311150"/>
                </a:lnTo>
                <a:close/>
              </a:path>
              <a:path w="835025" h="443864">
                <a:moveTo>
                  <a:pt x="19050" y="292100"/>
                </a:moveTo>
                <a:lnTo>
                  <a:pt x="19050" y="311150"/>
                </a:lnTo>
                <a:lnTo>
                  <a:pt x="38100" y="311150"/>
                </a:lnTo>
                <a:lnTo>
                  <a:pt x="19050" y="292100"/>
                </a:lnTo>
                <a:close/>
              </a:path>
              <a:path w="835025" h="443864">
                <a:moveTo>
                  <a:pt x="38100" y="151510"/>
                </a:moveTo>
                <a:lnTo>
                  <a:pt x="19050" y="151510"/>
                </a:lnTo>
                <a:lnTo>
                  <a:pt x="19050" y="292100"/>
                </a:lnTo>
                <a:lnTo>
                  <a:pt x="38100" y="292100"/>
                </a:lnTo>
                <a:lnTo>
                  <a:pt x="38100" y="151510"/>
                </a:lnTo>
                <a:close/>
              </a:path>
              <a:path w="835025" h="443864">
                <a:moveTo>
                  <a:pt x="793623" y="233393"/>
                </a:moveTo>
                <a:lnTo>
                  <a:pt x="792207" y="234679"/>
                </a:lnTo>
                <a:lnTo>
                  <a:pt x="793623" y="235965"/>
                </a:lnTo>
                <a:lnTo>
                  <a:pt x="793623" y="233393"/>
                </a:lnTo>
                <a:close/>
              </a:path>
              <a:path w="835025" h="443864">
                <a:moveTo>
                  <a:pt x="819244" y="207644"/>
                </a:moveTo>
                <a:lnTo>
                  <a:pt x="793623" y="207644"/>
                </a:lnTo>
                <a:lnTo>
                  <a:pt x="793623" y="210098"/>
                </a:lnTo>
                <a:lnTo>
                  <a:pt x="806450" y="221741"/>
                </a:lnTo>
                <a:lnTo>
                  <a:pt x="793623" y="233393"/>
                </a:lnTo>
                <a:lnTo>
                  <a:pt x="793623" y="235965"/>
                </a:lnTo>
                <a:lnTo>
                  <a:pt x="819114" y="235965"/>
                </a:lnTo>
                <a:lnTo>
                  <a:pt x="834771" y="221741"/>
                </a:lnTo>
                <a:lnTo>
                  <a:pt x="819244" y="207644"/>
                </a:lnTo>
                <a:close/>
              </a:path>
              <a:path w="835025" h="443864">
                <a:moveTo>
                  <a:pt x="793623" y="210098"/>
                </a:moveTo>
                <a:lnTo>
                  <a:pt x="793623" y="233393"/>
                </a:lnTo>
                <a:lnTo>
                  <a:pt x="806450" y="221741"/>
                </a:lnTo>
                <a:lnTo>
                  <a:pt x="793623" y="210098"/>
                </a:lnTo>
                <a:close/>
              </a:path>
              <a:path w="835025" h="443864">
                <a:moveTo>
                  <a:pt x="628650" y="60345"/>
                </a:moveTo>
                <a:lnTo>
                  <a:pt x="628650" y="86106"/>
                </a:lnTo>
                <a:lnTo>
                  <a:pt x="778034" y="221805"/>
                </a:lnTo>
                <a:lnTo>
                  <a:pt x="792272" y="208872"/>
                </a:lnTo>
                <a:lnTo>
                  <a:pt x="628650" y="60345"/>
                </a:lnTo>
                <a:close/>
              </a:path>
              <a:path w="835025" h="443864">
                <a:moveTo>
                  <a:pt x="793623" y="207644"/>
                </a:moveTo>
                <a:lnTo>
                  <a:pt x="792272" y="208872"/>
                </a:lnTo>
                <a:lnTo>
                  <a:pt x="793623" y="210098"/>
                </a:lnTo>
                <a:lnTo>
                  <a:pt x="793623" y="207644"/>
                </a:lnTo>
                <a:close/>
              </a:path>
              <a:path w="835025" h="443864">
                <a:moveTo>
                  <a:pt x="637967" y="43052"/>
                </a:moveTo>
                <a:lnTo>
                  <a:pt x="628650" y="43052"/>
                </a:lnTo>
                <a:lnTo>
                  <a:pt x="628650" y="60345"/>
                </a:lnTo>
                <a:lnTo>
                  <a:pt x="792272" y="208872"/>
                </a:lnTo>
                <a:lnTo>
                  <a:pt x="793623" y="207644"/>
                </a:lnTo>
                <a:lnTo>
                  <a:pt x="819244" y="207644"/>
                </a:lnTo>
                <a:lnTo>
                  <a:pt x="637967" y="43052"/>
                </a:lnTo>
                <a:close/>
              </a:path>
              <a:path w="835025" h="443864">
                <a:moveTo>
                  <a:pt x="38100" y="132460"/>
                </a:moveTo>
                <a:lnTo>
                  <a:pt x="19050" y="132460"/>
                </a:lnTo>
                <a:lnTo>
                  <a:pt x="19050" y="151510"/>
                </a:lnTo>
                <a:lnTo>
                  <a:pt x="38100" y="132460"/>
                </a:lnTo>
                <a:close/>
              </a:path>
              <a:path w="835025" h="443864">
                <a:moveTo>
                  <a:pt x="628650" y="86106"/>
                </a:moveTo>
                <a:lnTo>
                  <a:pt x="628650" y="151510"/>
                </a:lnTo>
                <a:lnTo>
                  <a:pt x="700650" y="151510"/>
                </a:lnTo>
                <a:lnTo>
                  <a:pt x="628650" y="86106"/>
                </a:lnTo>
                <a:close/>
              </a:path>
              <a:path w="835025" h="443864">
                <a:moveTo>
                  <a:pt x="590550" y="0"/>
                </a:moveTo>
                <a:lnTo>
                  <a:pt x="590550" y="132460"/>
                </a:lnTo>
                <a:lnTo>
                  <a:pt x="609600" y="113410"/>
                </a:lnTo>
                <a:lnTo>
                  <a:pt x="609600" y="68801"/>
                </a:lnTo>
                <a:lnTo>
                  <a:pt x="596773" y="57150"/>
                </a:lnTo>
                <a:lnTo>
                  <a:pt x="609600" y="51477"/>
                </a:lnTo>
                <a:lnTo>
                  <a:pt x="609600" y="43052"/>
                </a:lnTo>
                <a:lnTo>
                  <a:pt x="637967" y="43052"/>
                </a:lnTo>
                <a:lnTo>
                  <a:pt x="590550" y="0"/>
                </a:lnTo>
                <a:close/>
              </a:path>
              <a:path w="835025" h="443864">
                <a:moveTo>
                  <a:pt x="609600" y="113410"/>
                </a:moveTo>
                <a:lnTo>
                  <a:pt x="590550" y="132460"/>
                </a:lnTo>
                <a:lnTo>
                  <a:pt x="609600" y="132460"/>
                </a:lnTo>
                <a:lnTo>
                  <a:pt x="609600" y="113410"/>
                </a:lnTo>
                <a:close/>
              </a:path>
              <a:path w="835025" h="443864">
                <a:moveTo>
                  <a:pt x="609600" y="51477"/>
                </a:moveTo>
                <a:lnTo>
                  <a:pt x="596773" y="57150"/>
                </a:lnTo>
                <a:lnTo>
                  <a:pt x="609600" y="68801"/>
                </a:lnTo>
                <a:lnTo>
                  <a:pt x="609600" y="51477"/>
                </a:lnTo>
                <a:close/>
              </a:path>
              <a:path w="835025" h="443864">
                <a:moveTo>
                  <a:pt x="628650" y="43052"/>
                </a:moveTo>
                <a:lnTo>
                  <a:pt x="615840" y="48717"/>
                </a:lnTo>
                <a:lnTo>
                  <a:pt x="628650" y="60345"/>
                </a:lnTo>
                <a:lnTo>
                  <a:pt x="628650" y="43052"/>
                </a:lnTo>
                <a:close/>
              </a:path>
              <a:path w="835025" h="443864">
                <a:moveTo>
                  <a:pt x="609600" y="43052"/>
                </a:moveTo>
                <a:lnTo>
                  <a:pt x="609600" y="51477"/>
                </a:lnTo>
                <a:lnTo>
                  <a:pt x="615840" y="48717"/>
                </a:lnTo>
                <a:lnTo>
                  <a:pt x="609600" y="43052"/>
                </a:lnTo>
                <a:close/>
              </a:path>
              <a:path w="835025" h="443864">
                <a:moveTo>
                  <a:pt x="628650" y="43052"/>
                </a:moveTo>
                <a:lnTo>
                  <a:pt x="609600" y="43052"/>
                </a:lnTo>
                <a:lnTo>
                  <a:pt x="615840" y="48717"/>
                </a:lnTo>
                <a:lnTo>
                  <a:pt x="628650" y="43052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5025" y="4001134"/>
            <a:ext cx="787400" cy="357505"/>
          </a:xfrm>
          <a:custGeom>
            <a:avLst/>
            <a:gdLst/>
            <a:ahLst/>
            <a:cxnLst/>
            <a:rect l="l" t="t" r="r" b="b"/>
            <a:pathLst>
              <a:path w="787400" h="357504">
                <a:moveTo>
                  <a:pt x="590550" y="0"/>
                </a:moveTo>
                <a:lnTo>
                  <a:pt x="590550" y="89407"/>
                </a:lnTo>
                <a:lnTo>
                  <a:pt x="0" y="89407"/>
                </a:lnTo>
                <a:lnTo>
                  <a:pt x="0" y="268097"/>
                </a:lnTo>
                <a:lnTo>
                  <a:pt x="590550" y="268097"/>
                </a:lnTo>
                <a:lnTo>
                  <a:pt x="590550" y="357504"/>
                </a:lnTo>
                <a:lnTo>
                  <a:pt x="787400" y="178688"/>
                </a:lnTo>
                <a:lnTo>
                  <a:pt x="59055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45025" y="4001134"/>
            <a:ext cx="787400" cy="357505"/>
          </a:xfrm>
          <a:custGeom>
            <a:avLst/>
            <a:gdLst/>
            <a:ahLst/>
            <a:cxnLst/>
            <a:rect l="l" t="t" r="r" b="b"/>
            <a:pathLst>
              <a:path w="787400" h="357504">
                <a:moveTo>
                  <a:pt x="590550" y="0"/>
                </a:moveTo>
                <a:lnTo>
                  <a:pt x="590550" y="89407"/>
                </a:lnTo>
                <a:lnTo>
                  <a:pt x="0" y="89407"/>
                </a:lnTo>
                <a:lnTo>
                  <a:pt x="0" y="268097"/>
                </a:lnTo>
                <a:lnTo>
                  <a:pt x="590550" y="268097"/>
                </a:lnTo>
                <a:lnTo>
                  <a:pt x="590550" y="357504"/>
                </a:lnTo>
                <a:lnTo>
                  <a:pt x="787400" y="178688"/>
                </a:lnTo>
                <a:lnTo>
                  <a:pt x="590550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86252" y="886714"/>
            <a:ext cx="2200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SAMPLE</a:t>
            </a:r>
            <a:r>
              <a:rPr sz="2400" b="1" u="heavy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D-FORM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1469275"/>
            <a:ext cx="5605780" cy="7466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25373"/>
            <a:ext cx="5927725" cy="17360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7000"/>
              </a:lnSpc>
              <a:spcBef>
                <a:spcPts val="90"/>
              </a:spcBef>
            </a:pP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10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SAME SCREEN,CLICK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“SELECT”  (BESIDE </a:t>
            </a:r>
            <a:r>
              <a:rPr sz="2400" b="1" dirty="0">
                <a:latin typeface="Calibri"/>
                <a:cs typeface="Calibri"/>
              </a:rPr>
              <a:t>D </a:t>
            </a:r>
            <a:r>
              <a:rPr sz="2400" b="1" spc="-10" dirty="0">
                <a:latin typeface="Calibri"/>
                <a:cs typeface="Calibri"/>
              </a:rPr>
              <a:t>FORM </a:t>
            </a:r>
            <a:r>
              <a:rPr sz="2400" b="1" spc="-5" dirty="0">
                <a:latin typeface="Calibri"/>
                <a:cs typeface="Calibri"/>
              </a:rPr>
              <a:t>DOWNLOAD </a:t>
            </a:r>
            <a:r>
              <a:rPr sz="2400" b="1" dirty="0">
                <a:latin typeface="Calibri"/>
                <a:cs typeface="Calibri"/>
              </a:rPr>
              <a:t>BUTTON)ON  </a:t>
            </a:r>
            <a:r>
              <a:rPr sz="2400" b="1" spc="-5" dirty="0">
                <a:latin typeface="Calibri"/>
                <a:cs typeface="Calibri"/>
              </a:rPr>
              <a:t>PARTICULAR </a:t>
            </a:r>
            <a:r>
              <a:rPr sz="2400" b="1" dirty="0">
                <a:latin typeface="Calibri"/>
                <a:cs typeface="Calibri"/>
              </a:rPr>
              <a:t>EXAM </a:t>
            </a:r>
            <a:r>
              <a:rPr sz="2400" b="1" spc="-10" dirty="0">
                <a:latin typeface="Calibri"/>
                <a:cs typeface="Calibri"/>
              </a:rPr>
              <a:t>DATE TO </a:t>
            </a:r>
            <a:r>
              <a:rPr sz="2400" b="1" spc="-5" dirty="0">
                <a:latin typeface="Calibri"/>
                <a:cs typeface="Calibri"/>
              </a:rPr>
              <a:t>ENTER </a:t>
            </a:r>
            <a:r>
              <a:rPr sz="2400" b="1" spc="-10" dirty="0">
                <a:latin typeface="Calibri"/>
                <a:cs typeface="Calibri"/>
              </a:rPr>
              <a:t>NEXT STEP 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10" dirty="0">
                <a:latin typeface="Calibri"/>
                <a:cs typeface="Calibri"/>
              </a:rPr>
              <a:t>THE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PROCESS.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579109"/>
            <a:ext cx="5715635" cy="885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5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10" dirty="0">
                <a:latin typeface="Calibri"/>
                <a:cs typeface="Calibri"/>
              </a:rPr>
              <a:t>FOLLOWING </a:t>
            </a:r>
            <a:r>
              <a:rPr sz="2400" b="1" spc="-5" dirty="0">
                <a:latin typeface="Calibri"/>
                <a:cs typeface="Calibri"/>
              </a:rPr>
              <a:t>SCREEN </a:t>
            </a:r>
            <a:r>
              <a:rPr sz="2400" b="1" dirty="0">
                <a:latin typeface="Calibri"/>
                <a:cs typeface="Calibri"/>
              </a:rPr>
              <a:t>IS </a:t>
            </a:r>
            <a:r>
              <a:rPr sz="2400" b="1" spc="-5" dirty="0">
                <a:latin typeface="Calibri"/>
                <a:cs typeface="Calibri"/>
              </a:rPr>
              <a:t>DISPLAYED WITH  COURSE </a:t>
            </a:r>
            <a:r>
              <a:rPr sz="2400" b="1" dirty="0">
                <a:latin typeface="Calibri"/>
                <a:cs typeface="Calibri"/>
              </a:rPr>
              <a:t>AND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SUBJECTS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8030311"/>
            <a:ext cx="581342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CLICK </a:t>
            </a:r>
            <a:r>
              <a:rPr sz="2400" b="1" dirty="0">
                <a:latin typeface="Calibri"/>
                <a:cs typeface="Calibri"/>
              </a:rPr>
              <a:t>ON </a:t>
            </a:r>
            <a:r>
              <a:rPr sz="2400" b="1" spc="-5" dirty="0">
                <a:latin typeface="Calibri"/>
                <a:cs typeface="Calibri"/>
              </a:rPr>
              <a:t>“SELECT” BUTTON </a:t>
            </a:r>
            <a:r>
              <a:rPr sz="2400" b="1" dirty="0">
                <a:latin typeface="Calibri"/>
                <a:cs typeface="Calibri"/>
              </a:rPr>
              <a:t>FOR </a:t>
            </a:r>
            <a:r>
              <a:rPr sz="2400" b="1" spc="-5" dirty="0">
                <a:latin typeface="Calibri"/>
                <a:cs typeface="Calibri"/>
              </a:rPr>
              <a:t>PARTICULAR  SUBJECT </a:t>
            </a:r>
            <a:r>
              <a:rPr sz="2400" b="1" dirty="0">
                <a:latin typeface="Calibri"/>
                <a:cs typeface="Calibri"/>
              </a:rPr>
              <a:t>TO </a:t>
            </a:r>
            <a:r>
              <a:rPr sz="2400" b="1" spc="-5" dirty="0">
                <a:latin typeface="Calibri"/>
                <a:cs typeface="Calibri"/>
              </a:rPr>
              <a:t>ENTER </a:t>
            </a:r>
            <a:r>
              <a:rPr sz="2400" b="1" spc="-10" dirty="0">
                <a:latin typeface="Calibri"/>
                <a:cs typeface="Calibri"/>
              </a:rPr>
              <a:t>NEXT</a:t>
            </a:r>
            <a:r>
              <a:rPr sz="2400" b="1" spc="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PROCESS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3450" y="2625979"/>
            <a:ext cx="5940171" cy="28619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33450" y="6526403"/>
            <a:ext cx="5585713" cy="1373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97015" y="7244333"/>
            <a:ext cx="560705" cy="475615"/>
          </a:xfrm>
          <a:custGeom>
            <a:avLst/>
            <a:gdLst/>
            <a:ahLst/>
            <a:cxnLst/>
            <a:rect l="l" t="t" r="r" b="b"/>
            <a:pathLst>
              <a:path w="560704" h="475615">
                <a:moveTo>
                  <a:pt x="172084" y="0"/>
                </a:moveTo>
                <a:lnTo>
                  <a:pt x="0" y="237490"/>
                </a:lnTo>
                <a:lnTo>
                  <a:pt x="172084" y="475107"/>
                </a:lnTo>
                <a:lnTo>
                  <a:pt x="172084" y="416306"/>
                </a:lnTo>
                <a:lnTo>
                  <a:pt x="153034" y="416306"/>
                </a:lnTo>
                <a:lnTo>
                  <a:pt x="23494" y="237490"/>
                </a:lnTo>
                <a:lnTo>
                  <a:pt x="153034" y="58801"/>
                </a:lnTo>
                <a:lnTo>
                  <a:pt x="172084" y="58801"/>
                </a:lnTo>
                <a:lnTo>
                  <a:pt x="172084" y="0"/>
                </a:lnTo>
                <a:close/>
              </a:path>
              <a:path w="560704" h="475615">
                <a:moveTo>
                  <a:pt x="153034" y="58801"/>
                </a:moveTo>
                <a:lnTo>
                  <a:pt x="23494" y="237490"/>
                </a:lnTo>
                <a:lnTo>
                  <a:pt x="153034" y="416306"/>
                </a:lnTo>
                <a:lnTo>
                  <a:pt x="153034" y="357505"/>
                </a:lnTo>
                <a:lnTo>
                  <a:pt x="133984" y="357505"/>
                </a:lnTo>
                <a:lnTo>
                  <a:pt x="46989" y="237490"/>
                </a:lnTo>
                <a:lnTo>
                  <a:pt x="133984" y="117602"/>
                </a:lnTo>
                <a:lnTo>
                  <a:pt x="153034" y="117602"/>
                </a:lnTo>
                <a:lnTo>
                  <a:pt x="153034" y="58801"/>
                </a:lnTo>
                <a:close/>
              </a:path>
              <a:path w="560704" h="475615">
                <a:moveTo>
                  <a:pt x="172084" y="58801"/>
                </a:moveTo>
                <a:lnTo>
                  <a:pt x="153034" y="58801"/>
                </a:lnTo>
                <a:lnTo>
                  <a:pt x="153034" y="148209"/>
                </a:lnTo>
                <a:lnTo>
                  <a:pt x="541654" y="148209"/>
                </a:lnTo>
                <a:lnTo>
                  <a:pt x="541654" y="326898"/>
                </a:lnTo>
                <a:lnTo>
                  <a:pt x="153034" y="326898"/>
                </a:lnTo>
                <a:lnTo>
                  <a:pt x="153034" y="416306"/>
                </a:lnTo>
                <a:lnTo>
                  <a:pt x="172084" y="416306"/>
                </a:lnTo>
                <a:lnTo>
                  <a:pt x="172084" y="345948"/>
                </a:lnTo>
                <a:lnTo>
                  <a:pt x="560704" y="345948"/>
                </a:lnTo>
                <a:lnTo>
                  <a:pt x="560704" y="129159"/>
                </a:lnTo>
                <a:lnTo>
                  <a:pt x="172084" y="129159"/>
                </a:lnTo>
                <a:lnTo>
                  <a:pt x="172084" y="58801"/>
                </a:lnTo>
                <a:close/>
              </a:path>
              <a:path w="560704" h="475615">
                <a:moveTo>
                  <a:pt x="133984" y="117602"/>
                </a:moveTo>
                <a:lnTo>
                  <a:pt x="46989" y="237490"/>
                </a:lnTo>
                <a:lnTo>
                  <a:pt x="133984" y="357505"/>
                </a:lnTo>
                <a:lnTo>
                  <a:pt x="133984" y="307848"/>
                </a:lnTo>
                <a:lnTo>
                  <a:pt x="522604" y="307848"/>
                </a:lnTo>
                <a:lnTo>
                  <a:pt x="522604" y="167259"/>
                </a:lnTo>
                <a:lnTo>
                  <a:pt x="133984" y="167259"/>
                </a:lnTo>
                <a:lnTo>
                  <a:pt x="133984" y="117602"/>
                </a:lnTo>
                <a:close/>
              </a:path>
              <a:path w="560704" h="475615">
                <a:moveTo>
                  <a:pt x="153034" y="117602"/>
                </a:moveTo>
                <a:lnTo>
                  <a:pt x="133984" y="117602"/>
                </a:lnTo>
                <a:lnTo>
                  <a:pt x="133984" y="167259"/>
                </a:lnTo>
                <a:lnTo>
                  <a:pt x="522604" y="167259"/>
                </a:lnTo>
                <a:lnTo>
                  <a:pt x="522604" y="307848"/>
                </a:lnTo>
                <a:lnTo>
                  <a:pt x="133984" y="307848"/>
                </a:lnTo>
                <a:lnTo>
                  <a:pt x="133984" y="357505"/>
                </a:lnTo>
                <a:lnTo>
                  <a:pt x="153034" y="357505"/>
                </a:lnTo>
                <a:lnTo>
                  <a:pt x="153034" y="326898"/>
                </a:lnTo>
                <a:lnTo>
                  <a:pt x="541654" y="326898"/>
                </a:lnTo>
                <a:lnTo>
                  <a:pt x="541654" y="148209"/>
                </a:lnTo>
                <a:lnTo>
                  <a:pt x="153034" y="148209"/>
                </a:lnTo>
                <a:lnTo>
                  <a:pt x="153034" y="117602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07809" y="7277734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129540" y="0"/>
                </a:moveTo>
                <a:lnTo>
                  <a:pt x="0" y="178689"/>
                </a:lnTo>
                <a:lnTo>
                  <a:pt x="129540" y="357505"/>
                </a:lnTo>
                <a:lnTo>
                  <a:pt x="129540" y="268097"/>
                </a:lnTo>
                <a:lnTo>
                  <a:pt x="518160" y="268097"/>
                </a:lnTo>
                <a:lnTo>
                  <a:pt x="518160" y="89408"/>
                </a:lnTo>
                <a:lnTo>
                  <a:pt x="129540" y="89408"/>
                </a:lnTo>
                <a:lnTo>
                  <a:pt x="12954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07809" y="7277734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4">
                <a:moveTo>
                  <a:pt x="129540" y="357505"/>
                </a:moveTo>
                <a:lnTo>
                  <a:pt x="129540" y="268097"/>
                </a:lnTo>
                <a:lnTo>
                  <a:pt x="518160" y="268097"/>
                </a:lnTo>
                <a:lnTo>
                  <a:pt x="518160" y="89408"/>
                </a:lnTo>
                <a:lnTo>
                  <a:pt x="129540" y="89408"/>
                </a:lnTo>
                <a:lnTo>
                  <a:pt x="129540" y="0"/>
                </a:lnTo>
                <a:lnTo>
                  <a:pt x="0" y="178689"/>
                </a:lnTo>
                <a:lnTo>
                  <a:pt x="129540" y="357505"/>
                </a:lnTo>
                <a:close/>
              </a:path>
            </a:pathLst>
          </a:custGeom>
          <a:ln w="380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370573" y="3521202"/>
            <a:ext cx="835025" cy="443865"/>
          </a:xfrm>
          <a:custGeom>
            <a:avLst/>
            <a:gdLst/>
            <a:ahLst/>
            <a:cxnLst/>
            <a:rect l="l" t="t" r="r" b="b"/>
            <a:pathLst>
              <a:path w="835025" h="443864">
                <a:moveTo>
                  <a:pt x="244221" y="0"/>
                </a:moveTo>
                <a:lnTo>
                  <a:pt x="0" y="221742"/>
                </a:lnTo>
                <a:lnTo>
                  <a:pt x="244221" y="443611"/>
                </a:lnTo>
                <a:lnTo>
                  <a:pt x="244221" y="400558"/>
                </a:lnTo>
                <a:lnTo>
                  <a:pt x="225171" y="400558"/>
                </a:lnTo>
                <a:lnTo>
                  <a:pt x="28321" y="221742"/>
                </a:lnTo>
                <a:lnTo>
                  <a:pt x="225171" y="43052"/>
                </a:lnTo>
                <a:lnTo>
                  <a:pt x="244221" y="43052"/>
                </a:lnTo>
                <a:lnTo>
                  <a:pt x="244221" y="0"/>
                </a:lnTo>
                <a:close/>
              </a:path>
              <a:path w="835025" h="443864">
                <a:moveTo>
                  <a:pt x="225171" y="43052"/>
                </a:moveTo>
                <a:lnTo>
                  <a:pt x="28321" y="221742"/>
                </a:lnTo>
                <a:lnTo>
                  <a:pt x="225171" y="400558"/>
                </a:lnTo>
                <a:lnTo>
                  <a:pt x="225171" y="357505"/>
                </a:lnTo>
                <a:lnTo>
                  <a:pt x="206121" y="357505"/>
                </a:lnTo>
                <a:lnTo>
                  <a:pt x="56641" y="221742"/>
                </a:lnTo>
                <a:lnTo>
                  <a:pt x="206121" y="86106"/>
                </a:lnTo>
                <a:lnTo>
                  <a:pt x="225171" y="86106"/>
                </a:lnTo>
                <a:lnTo>
                  <a:pt x="225171" y="43052"/>
                </a:lnTo>
                <a:close/>
              </a:path>
              <a:path w="835025" h="443864">
                <a:moveTo>
                  <a:pt x="244221" y="43052"/>
                </a:moveTo>
                <a:lnTo>
                  <a:pt x="225171" y="43052"/>
                </a:lnTo>
                <a:lnTo>
                  <a:pt x="225171" y="132461"/>
                </a:lnTo>
                <a:lnTo>
                  <a:pt x="815721" y="132461"/>
                </a:lnTo>
                <a:lnTo>
                  <a:pt x="815721" y="311150"/>
                </a:lnTo>
                <a:lnTo>
                  <a:pt x="225171" y="311150"/>
                </a:lnTo>
                <a:lnTo>
                  <a:pt x="225171" y="400558"/>
                </a:lnTo>
                <a:lnTo>
                  <a:pt x="244221" y="400558"/>
                </a:lnTo>
                <a:lnTo>
                  <a:pt x="244221" y="330200"/>
                </a:lnTo>
                <a:lnTo>
                  <a:pt x="834771" y="330200"/>
                </a:lnTo>
                <a:lnTo>
                  <a:pt x="834771" y="113411"/>
                </a:lnTo>
                <a:lnTo>
                  <a:pt x="244221" y="113411"/>
                </a:lnTo>
                <a:lnTo>
                  <a:pt x="244221" y="43052"/>
                </a:lnTo>
                <a:close/>
              </a:path>
              <a:path w="835025" h="443864">
                <a:moveTo>
                  <a:pt x="206121" y="86106"/>
                </a:moveTo>
                <a:lnTo>
                  <a:pt x="56641" y="221742"/>
                </a:lnTo>
                <a:lnTo>
                  <a:pt x="206121" y="357505"/>
                </a:lnTo>
                <a:lnTo>
                  <a:pt x="206121" y="292100"/>
                </a:lnTo>
                <a:lnTo>
                  <a:pt x="796671" y="292100"/>
                </a:lnTo>
                <a:lnTo>
                  <a:pt x="796671" y="151511"/>
                </a:lnTo>
                <a:lnTo>
                  <a:pt x="206121" y="151511"/>
                </a:lnTo>
                <a:lnTo>
                  <a:pt x="206121" y="86106"/>
                </a:lnTo>
                <a:close/>
              </a:path>
              <a:path w="835025" h="443864">
                <a:moveTo>
                  <a:pt x="225171" y="86106"/>
                </a:moveTo>
                <a:lnTo>
                  <a:pt x="206121" y="86106"/>
                </a:lnTo>
                <a:lnTo>
                  <a:pt x="206121" y="151511"/>
                </a:lnTo>
                <a:lnTo>
                  <a:pt x="796671" y="151511"/>
                </a:lnTo>
                <a:lnTo>
                  <a:pt x="796671" y="292100"/>
                </a:lnTo>
                <a:lnTo>
                  <a:pt x="206121" y="292100"/>
                </a:lnTo>
                <a:lnTo>
                  <a:pt x="206121" y="357505"/>
                </a:lnTo>
                <a:lnTo>
                  <a:pt x="225171" y="357505"/>
                </a:lnTo>
                <a:lnTo>
                  <a:pt x="225171" y="311150"/>
                </a:lnTo>
                <a:lnTo>
                  <a:pt x="815721" y="311150"/>
                </a:lnTo>
                <a:lnTo>
                  <a:pt x="815721" y="132461"/>
                </a:lnTo>
                <a:lnTo>
                  <a:pt x="225171" y="132461"/>
                </a:lnTo>
                <a:lnTo>
                  <a:pt x="225171" y="86106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86195" y="3538854"/>
            <a:ext cx="787400" cy="357505"/>
          </a:xfrm>
          <a:custGeom>
            <a:avLst/>
            <a:gdLst/>
            <a:ahLst/>
            <a:cxnLst/>
            <a:rect l="l" t="t" r="r" b="b"/>
            <a:pathLst>
              <a:path w="787400" h="357504">
                <a:moveTo>
                  <a:pt x="196850" y="0"/>
                </a:moveTo>
                <a:lnTo>
                  <a:pt x="0" y="178816"/>
                </a:lnTo>
                <a:lnTo>
                  <a:pt x="196850" y="357505"/>
                </a:lnTo>
                <a:lnTo>
                  <a:pt x="196850" y="268097"/>
                </a:lnTo>
                <a:lnTo>
                  <a:pt x="787400" y="268097"/>
                </a:lnTo>
                <a:lnTo>
                  <a:pt x="787400" y="89408"/>
                </a:lnTo>
                <a:lnTo>
                  <a:pt x="196850" y="89408"/>
                </a:lnTo>
                <a:lnTo>
                  <a:pt x="19685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86195" y="3538854"/>
            <a:ext cx="787400" cy="357505"/>
          </a:xfrm>
          <a:custGeom>
            <a:avLst/>
            <a:gdLst/>
            <a:ahLst/>
            <a:cxnLst/>
            <a:rect l="l" t="t" r="r" b="b"/>
            <a:pathLst>
              <a:path w="787400" h="357504">
                <a:moveTo>
                  <a:pt x="196850" y="357505"/>
                </a:moveTo>
                <a:lnTo>
                  <a:pt x="196850" y="268097"/>
                </a:lnTo>
                <a:lnTo>
                  <a:pt x="787400" y="268097"/>
                </a:lnTo>
                <a:lnTo>
                  <a:pt x="787400" y="89408"/>
                </a:lnTo>
                <a:lnTo>
                  <a:pt x="196850" y="89408"/>
                </a:lnTo>
                <a:lnTo>
                  <a:pt x="196850" y="0"/>
                </a:lnTo>
                <a:lnTo>
                  <a:pt x="0" y="178816"/>
                </a:lnTo>
                <a:lnTo>
                  <a:pt x="196850" y="357505"/>
                </a:lnTo>
                <a:close/>
              </a:path>
            </a:pathLst>
          </a:custGeom>
          <a:ln w="380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825373"/>
            <a:ext cx="5967095" cy="13093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7100"/>
              </a:lnSpc>
              <a:spcBef>
                <a:spcPts val="90"/>
              </a:spcBef>
            </a:pPr>
            <a:r>
              <a:rPr sz="2400" b="1" dirty="0">
                <a:latin typeface="Calibri"/>
                <a:cs typeface="Calibri"/>
              </a:rPr>
              <a:t>AFTER </a:t>
            </a:r>
            <a:r>
              <a:rPr sz="2400" b="1" spc="-5" dirty="0">
                <a:latin typeface="Calibri"/>
                <a:cs typeface="Calibri"/>
              </a:rPr>
              <a:t>CANDIDATE’S </a:t>
            </a:r>
            <a:r>
              <a:rPr sz="2400" b="1" spc="-10" dirty="0">
                <a:latin typeface="Calibri"/>
                <a:cs typeface="Calibri"/>
              </a:rPr>
              <a:t>SIGNATURE </a:t>
            </a:r>
            <a:r>
              <a:rPr sz="2400" b="1" dirty="0">
                <a:latin typeface="Calibri"/>
                <a:cs typeface="Calibri"/>
              </a:rPr>
              <a:t>ON D </a:t>
            </a:r>
            <a:r>
              <a:rPr sz="2400" b="1" spc="-5" dirty="0">
                <a:latin typeface="Calibri"/>
                <a:cs typeface="Calibri"/>
              </a:rPr>
              <a:t>FORM,  FILL </a:t>
            </a:r>
            <a:r>
              <a:rPr sz="2400" b="1" dirty="0">
                <a:latin typeface="Calibri"/>
                <a:cs typeface="Calibri"/>
              </a:rPr>
              <a:t>THE </a:t>
            </a:r>
            <a:r>
              <a:rPr sz="2400" b="1" spc="-5" dirty="0">
                <a:latin typeface="Calibri"/>
                <a:cs typeface="Calibri"/>
              </a:rPr>
              <a:t>ATTENDANCE </a:t>
            </a:r>
            <a:r>
              <a:rPr sz="2400" b="1" dirty="0">
                <a:latin typeface="Calibri"/>
                <a:cs typeface="Calibri"/>
              </a:rPr>
              <a:t>ONLINE IN THE  </a:t>
            </a:r>
            <a:r>
              <a:rPr sz="2400" b="1" spc="-5" dirty="0">
                <a:latin typeface="Calibri"/>
                <a:cs typeface="Calibri"/>
              </a:rPr>
              <a:t>FORMAT SHOWN </a:t>
            </a:r>
            <a:r>
              <a:rPr sz="2400" b="1" spc="-10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BELOW</a:t>
            </a:r>
            <a:r>
              <a:rPr sz="2400" b="1" spc="5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SCREEN.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2004" y="5487415"/>
            <a:ext cx="3917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8975" algn="l"/>
                <a:tab pos="2181225" algn="l"/>
              </a:tabLst>
            </a:pPr>
            <a:r>
              <a:rPr sz="2400" b="1" dirty="0">
                <a:latin typeface="Calibri"/>
                <a:cs typeface="Calibri"/>
              </a:rPr>
              <a:t>BY	</a:t>
            </a:r>
            <a:r>
              <a:rPr sz="2400" b="1" spc="-5" dirty="0">
                <a:latin typeface="Calibri"/>
                <a:cs typeface="Calibri"/>
              </a:rPr>
              <a:t>DEFAULT	ATTENDANCE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5914390"/>
            <a:ext cx="3800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4620" algn="l"/>
                <a:tab pos="2471420" algn="l"/>
                <a:tab pos="3656329" algn="l"/>
              </a:tabLst>
            </a:pP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dirty="0">
                <a:latin typeface="Calibri"/>
                <a:cs typeface="Calibri"/>
              </a:rPr>
              <a:t>ESEN</a:t>
            </a:r>
            <a:r>
              <a:rPr sz="2400" b="1" spc="10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,	SE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C</a:t>
            </a:r>
            <a:r>
              <a:rPr sz="2400" b="1" dirty="0">
                <a:latin typeface="Calibri"/>
                <a:cs typeface="Calibri"/>
              </a:rPr>
              <a:t>T	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B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spc="-2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NT	/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59347" y="5426201"/>
            <a:ext cx="201041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1940">
              <a:lnSpc>
                <a:spcPct val="116700"/>
              </a:lnSpc>
              <a:spcBef>
                <a:spcPts val="100"/>
              </a:spcBef>
              <a:tabLst>
                <a:tab pos="776605" algn="l"/>
                <a:tab pos="867410" algn="l"/>
              </a:tabLst>
            </a:pP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S		</a:t>
            </a:r>
            <a:r>
              <a:rPr sz="2400" b="1" spc="-10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R</a:t>
            </a:r>
            <a:r>
              <a:rPr sz="2400" b="1" spc="5" dirty="0">
                <a:latin typeface="Calibri"/>
                <a:cs typeface="Calibri"/>
              </a:rPr>
              <a:t>K</a:t>
            </a:r>
            <a:r>
              <a:rPr sz="2400" b="1" dirty="0">
                <a:latin typeface="Calibri"/>
                <a:cs typeface="Calibri"/>
              </a:rPr>
              <a:t>ED  </a:t>
            </a:r>
            <a:r>
              <a:rPr sz="2400" b="1" spc="-10" dirty="0">
                <a:latin typeface="Calibri"/>
                <a:cs typeface="Calibri"/>
              </a:rPr>
              <a:t>M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L	</a:t>
            </a:r>
            <a:r>
              <a:rPr sz="2400" b="1" spc="-5" dirty="0">
                <a:latin typeface="Calibri"/>
                <a:cs typeface="Calibri"/>
              </a:rPr>
              <a:t>P</a:t>
            </a:r>
            <a:r>
              <a:rPr sz="2400" b="1" spc="-15" dirty="0">
                <a:latin typeface="Calibri"/>
                <a:cs typeface="Calibri"/>
              </a:rPr>
              <a:t>R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CE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6282817"/>
            <a:ext cx="5968365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CANDIDATES </a:t>
            </a:r>
            <a:r>
              <a:rPr sz="2400" b="1" dirty="0">
                <a:latin typeface="Calibri"/>
                <a:cs typeface="Calibri"/>
              </a:rPr>
              <a:t>IN THE </a:t>
            </a:r>
            <a:r>
              <a:rPr sz="2400" b="1" spc="-5" dirty="0">
                <a:latin typeface="Calibri"/>
                <a:cs typeface="Calibri"/>
              </a:rPr>
              <a:t>DROP </a:t>
            </a:r>
            <a:r>
              <a:rPr sz="2400" b="1" dirty="0">
                <a:latin typeface="Calibri"/>
                <a:cs typeface="Calibri"/>
              </a:rPr>
              <a:t>DOWN BOX OF FOR  A </a:t>
            </a:r>
            <a:r>
              <a:rPr sz="2400" b="1" spc="-5" dirty="0">
                <a:latin typeface="Calibri"/>
                <a:cs typeface="Calibri"/>
              </a:rPr>
              <a:t>PARTICULAR HALLTICKET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NUMBER.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7264781"/>
            <a:ext cx="134556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  <a:tabLst>
                <a:tab pos="782955" algn="l"/>
              </a:tabLst>
            </a:pPr>
            <a:r>
              <a:rPr sz="2400" b="1" dirty="0">
                <a:latin typeface="Calibri"/>
                <a:cs typeface="Calibri"/>
              </a:rPr>
              <a:t>Y</a:t>
            </a:r>
            <a:r>
              <a:rPr sz="2400" b="1" spc="5" dirty="0">
                <a:latin typeface="Calibri"/>
                <a:cs typeface="Calibri"/>
              </a:rPr>
              <a:t>O</a:t>
            </a:r>
            <a:r>
              <a:rPr sz="2400" b="1" dirty="0">
                <a:latin typeface="Calibri"/>
                <a:cs typeface="Calibri"/>
              </a:rPr>
              <a:t>U	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1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N  </a:t>
            </a:r>
            <a:r>
              <a:rPr sz="2400" b="1" spc="-5" dirty="0">
                <a:latin typeface="Calibri"/>
                <a:cs typeface="Calibri"/>
              </a:rPr>
              <a:t>NUMBER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26284" y="7264781"/>
            <a:ext cx="4448175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835" marR="5080" indent="-64769">
              <a:lnSpc>
                <a:spcPct val="116700"/>
              </a:lnSpc>
              <a:spcBef>
                <a:spcPts val="100"/>
              </a:spcBef>
              <a:tabLst>
                <a:tab pos="829310" algn="l"/>
                <a:tab pos="1526540" algn="l"/>
                <a:tab pos="2566670" algn="l"/>
                <a:tab pos="2732405" algn="l"/>
                <a:tab pos="3573145" algn="l"/>
                <a:tab pos="4151629" algn="l"/>
              </a:tabLst>
            </a:pPr>
            <a:r>
              <a:rPr sz="2400" b="1" dirty="0">
                <a:latin typeface="Calibri"/>
                <a:cs typeface="Calibri"/>
              </a:rPr>
              <a:t>F</a:t>
            </a:r>
            <a:r>
              <a:rPr sz="2400" b="1" spc="-1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ND	</a:t>
            </a:r>
            <a:r>
              <a:rPr sz="2400" b="1" spc="5" dirty="0">
                <a:latin typeface="Calibri"/>
                <a:cs typeface="Calibri"/>
              </a:rPr>
              <a:t>T</a:t>
            </a:r>
            <a:r>
              <a:rPr sz="2400" b="1" dirty="0">
                <a:latin typeface="Calibri"/>
                <a:cs typeface="Calibri"/>
              </a:rPr>
              <a:t>HE	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dirty="0">
                <a:latin typeface="Calibri"/>
                <a:cs typeface="Calibri"/>
              </a:rPr>
              <a:t>B</a:t>
            </a:r>
            <a:r>
              <a:rPr sz="2400" b="1" spc="-10" dirty="0">
                <a:latin typeface="Calibri"/>
                <a:cs typeface="Calibri"/>
              </a:rPr>
              <a:t>S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N</a:t>
            </a:r>
            <a:r>
              <a:rPr sz="2400" b="1" dirty="0">
                <a:latin typeface="Calibri"/>
                <a:cs typeface="Calibri"/>
              </a:rPr>
              <a:t>T		H</a:t>
            </a:r>
            <a:r>
              <a:rPr sz="2400" b="1" spc="5" dirty="0">
                <a:latin typeface="Calibri"/>
                <a:cs typeface="Calibri"/>
              </a:rPr>
              <a:t>A</a:t>
            </a:r>
            <a:r>
              <a:rPr sz="2400" b="1" spc="-10" dirty="0">
                <a:latin typeface="Calibri"/>
                <a:cs typeface="Calibri"/>
              </a:rPr>
              <a:t>L</a:t>
            </a:r>
            <a:r>
              <a:rPr sz="2400" b="1" dirty="0">
                <a:latin typeface="Calibri"/>
                <a:cs typeface="Calibri"/>
              </a:rPr>
              <a:t>L	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spc="-5" dirty="0">
                <a:latin typeface="Calibri"/>
                <a:cs typeface="Calibri"/>
              </a:rPr>
              <a:t>C</a:t>
            </a:r>
            <a:r>
              <a:rPr sz="2400" b="1" spc="5" dirty="0">
                <a:latin typeface="Calibri"/>
                <a:cs typeface="Calibri"/>
              </a:rPr>
              <a:t>K</a:t>
            </a:r>
            <a:r>
              <a:rPr sz="2400" b="1" spc="-20" dirty="0">
                <a:latin typeface="Calibri"/>
                <a:cs typeface="Calibri"/>
              </a:rPr>
              <a:t>E</a:t>
            </a:r>
            <a:r>
              <a:rPr sz="2400" b="1" dirty="0">
                <a:latin typeface="Calibri"/>
                <a:cs typeface="Calibri"/>
              </a:rPr>
              <a:t>T  BY	</a:t>
            </a:r>
            <a:r>
              <a:rPr sz="2400" b="1" spc="-47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N</a:t>
            </a:r>
            <a:r>
              <a:rPr sz="2400" b="1" spc="5" dirty="0">
                <a:latin typeface="Calibri"/>
                <a:cs typeface="Calibri"/>
              </a:rPr>
              <a:t>T</a:t>
            </a:r>
            <a:r>
              <a:rPr sz="2400" b="1" spc="-20" dirty="0">
                <a:latin typeface="Calibri"/>
                <a:cs typeface="Calibri"/>
              </a:rPr>
              <a:t>E</a:t>
            </a:r>
            <a:r>
              <a:rPr sz="2400" b="1" spc="-10" dirty="0">
                <a:latin typeface="Calibri"/>
                <a:cs typeface="Calibri"/>
              </a:rPr>
              <a:t>R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NG	NU</a:t>
            </a:r>
            <a:r>
              <a:rPr sz="2400" b="1" spc="-15" dirty="0">
                <a:latin typeface="Calibri"/>
                <a:cs typeface="Calibri"/>
              </a:rPr>
              <a:t>M</a:t>
            </a:r>
            <a:r>
              <a:rPr sz="2400" b="1" dirty="0">
                <a:latin typeface="Calibri"/>
                <a:cs typeface="Calibri"/>
              </a:rPr>
              <a:t>BER	</a:t>
            </a:r>
            <a:r>
              <a:rPr sz="2400" b="1" spc="5" dirty="0">
                <a:latin typeface="Calibri"/>
                <a:cs typeface="Calibri"/>
              </a:rPr>
              <a:t>I</a:t>
            </a:r>
            <a:r>
              <a:rPr sz="2400" b="1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02004" y="8182736"/>
            <a:ext cx="3486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FIND(CTRL+F) DIALOG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BOX.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33450" y="2325623"/>
            <a:ext cx="5809653" cy="2604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593715" y="3262248"/>
            <a:ext cx="533400" cy="474345"/>
          </a:xfrm>
          <a:custGeom>
            <a:avLst/>
            <a:gdLst/>
            <a:ahLst/>
            <a:cxnLst/>
            <a:rect l="l" t="t" r="r" b="b"/>
            <a:pathLst>
              <a:path w="533400" h="474345">
                <a:moveTo>
                  <a:pt x="368173" y="324992"/>
                </a:moveTo>
                <a:lnTo>
                  <a:pt x="368173" y="473837"/>
                </a:lnTo>
                <a:lnTo>
                  <a:pt x="410455" y="413130"/>
                </a:lnTo>
                <a:lnTo>
                  <a:pt x="387223" y="413130"/>
                </a:lnTo>
                <a:lnTo>
                  <a:pt x="387223" y="407129"/>
                </a:lnTo>
                <a:lnTo>
                  <a:pt x="371601" y="402209"/>
                </a:lnTo>
                <a:lnTo>
                  <a:pt x="387223" y="379780"/>
                </a:lnTo>
                <a:lnTo>
                  <a:pt x="387223" y="344042"/>
                </a:lnTo>
                <a:lnTo>
                  <a:pt x="368173" y="324992"/>
                </a:lnTo>
                <a:close/>
              </a:path>
              <a:path w="533400" h="474345">
                <a:moveTo>
                  <a:pt x="387223" y="407129"/>
                </a:moveTo>
                <a:lnTo>
                  <a:pt x="387223" y="413130"/>
                </a:lnTo>
                <a:lnTo>
                  <a:pt x="390650" y="408209"/>
                </a:lnTo>
                <a:lnTo>
                  <a:pt x="387223" y="407129"/>
                </a:lnTo>
                <a:close/>
              </a:path>
              <a:path w="533400" h="474345">
                <a:moveTo>
                  <a:pt x="390650" y="408209"/>
                </a:moveTo>
                <a:lnTo>
                  <a:pt x="387223" y="413130"/>
                </a:lnTo>
                <a:lnTo>
                  <a:pt x="406273" y="413130"/>
                </a:lnTo>
                <a:lnTo>
                  <a:pt x="390650" y="408209"/>
                </a:lnTo>
                <a:close/>
              </a:path>
              <a:path w="533400" h="474345">
                <a:moveTo>
                  <a:pt x="406273" y="385778"/>
                </a:moveTo>
                <a:lnTo>
                  <a:pt x="390650" y="408209"/>
                </a:lnTo>
                <a:lnTo>
                  <a:pt x="406273" y="413130"/>
                </a:lnTo>
                <a:lnTo>
                  <a:pt x="406273" y="385778"/>
                </a:lnTo>
                <a:close/>
              </a:path>
              <a:path w="533400" h="474345">
                <a:moveTo>
                  <a:pt x="410432" y="60705"/>
                </a:moveTo>
                <a:lnTo>
                  <a:pt x="406273" y="60705"/>
                </a:lnTo>
                <a:lnTo>
                  <a:pt x="406273" y="88078"/>
                </a:lnTo>
                <a:lnTo>
                  <a:pt x="509905" y="236981"/>
                </a:lnTo>
                <a:lnTo>
                  <a:pt x="406273" y="385778"/>
                </a:lnTo>
                <a:lnTo>
                  <a:pt x="406273" y="413130"/>
                </a:lnTo>
                <a:lnTo>
                  <a:pt x="410455" y="413130"/>
                </a:lnTo>
                <a:lnTo>
                  <a:pt x="533146" y="236981"/>
                </a:lnTo>
                <a:lnTo>
                  <a:pt x="410432" y="60705"/>
                </a:lnTo>
                <a:close/>
              </a:path>
              <a:path w="533400" h="474345">
                <a:moveTo>
                  <a:pt x="406273" y="352427"/>
                </a:moveTo>
                <a:lnTo>
                  <a:pt x="387223" y="379780"/>
                </a:lnTo>
                <a:lnTo>
                  <a:pt x="387223" y="407129"/>
                </a:lnTo>
                <a:lnTo>
                  <a:pt x="390650" y="408209"/>
                </a:lnTo>
                <a:lnTo>
                  <a:pt x="406273" y="385778"/>
                </a:lnTo>
                <a:lnTo>
                  <a:pt x="406273" y="352427"/>
                </a:lnTo>
                <a:close/>
              </a:path>
              <a:path w="533400" h="474345">
                <a:moveTo>
                  <a:pt x="387223" y="379780"/>
                </a:moveTo>
                <a:lnTo>
                  <a:pt x="371601" y="402209"/>
                </a:lnTo>
                <a:lnTo>
                  <a:pt x="387223" y="407129"/>
                </a:lnTo>
                <a:lnTo>
                  <a:pt x="387223" y="379780"/>
                </a:lnTo>
                <a:close/>
              </a:path>
              <a:path w="533400" h="474345">
                <a:moveTo>
                  <a:pt x="486721" y="236918"/>
                </a:moveTo>
                <a:lnTo>
                  <a:pt x="406273" y="352427"/>
                </a:lnTo>
                <a:lnTo>
                  <a:pt x="406273" y="385778"/>
                </a:lnTo>
                <a:lnTo>
                  <a:pt x="502386" y="247776"/>
                </a:lnTo>
                <a:lnTo>
                  <a:pt x="494284" y="247776"/>
                </a:lnTo>
                <a:lnTo>
                  <a:pt x="486721" y="236918"/>
                </a:lnTo>
                <a:close/>
              </a:path>
              <a:path w="533400" h="474345">
                <a:moveTo>
                  <a:pt x="387223" y="94056"/>
                </a:moveTo>
                <a:lnTo>
                  <a:pt x="387223" y="148844"/>
                </a:lnTo>
                <a:lnTo>
                  <a:pt x="38100" y="148844"/>
                </a:lnTo>
                <a:lnTo>
                  <a:pt x="38100" y="324992"/>
                </a:lnTo>
                <a:lnTo>
                  <a:pt x="387223" y="324992"/>
                </a:lnTo>
                <a:lnTo>
                  <a:pt x="387223" y="379780"/>
                </a:lnTo>
                <a:lnTo>
                  <a:pt x="406273" y="352427"/>
                </a:lnTo>
                <a:lnTo>
                  <a:pt x="406273" y="305942"/>
                </a:lnTo>
                <a:lnTo>
                  <a:pt x="438648" y="305942"/>
                </a:lnTo>
                <a:lnTo>
                  <a:pt x="486721" y="236918"/>
                </a:lnTo>
                <a:lnTo>
                  <a:pt x="438648" y="167894"/>
                </a:lnTo>
                <a:lnTo>
                  <a:pt x="406273" y="167894"/>
                </a:lnTo>
                <a:lnTo>
                  <a:pt x="406273" y="121409"/>
                </a:lnTo>
                <a:lnTo>
                  <a:pt x="387223" y="94056"/>
                </a:lnTo>
                <a:close/>
              </a:path>
              <a:path w="533400" h="474345">
                <a:moveTo>
                  <a:pt x="438648" y="305942"/>
                </a:moveTo>
                <a:lnTo>
                  <a:pt x="406273" y="305942"/>
                </a:lnTo>
                <a:lnTo>
                  <a:pt x="406273" y="352427"/>
                </a:lnTo>
                <a:lnTo>
                  <a:pt x="438648" y="305942"/>
                </a:lnTo>
                <a:close/>
              </a:path>
              <a:path w="533400" h="474345">
                <a:moveTo>
                  <a:pt x="368173" y="129794"/>
                </a:moveTo>
                <a:lnTo>
                  <a:pt x="0" y="129794"/>
                </a:lnTo>
                <a:lnTo>
                  <a:pt x="0" y="344042"/>
                </a:lnTo>
                <a:lnTo>
                  <a:pt x="368173" y="344042"/>
                </a:lnTo>
                <a:lnTo>
                  <a:pt x="368173" y="324992"/>
                </a:lnTo>
                <a:lnTo>
                  <a:pt x="19050" y="324992"/>
                </a:lnTo>
                <a:lnTo>
                  <a:pt x="19050" y="148844"/>
                </a:lnTo>
                <a:lnTo>
                  <a:pt x="368173" y="148844"/>
                </a:lnTo>
                <a:lnTo>
                  <a:pt x="368173" y="129794"/>
                </a:lnTo>
                <a:close/>
              </a:path>
              <a:path w="533400" h="474345">
                <a:moveTo>
                  <a:pt x="387223" y="324992"/>
                </a:moveTo>
                <a:lnTo>
                  <a:pt x="368173" y="324992"/>
                </a:lnTo>
                <a:lnTo>
                  <a:pt x="387223" y="344042"/>
                </a:lnTo>
                <a:lnTo>
                  <a:pt x="387223" y="324992"/>
                </a:lnTo>
                <a:close/>
              </a:path>
              <a:path w="533400" h="474345">
                <a:moveTo>
                  <a:pt x="19050" y="305942"/>
                </a:moveTo>
                <a:lnTo>
                  <a:pt x="19050" y="324992"/>
                </a:lnTo>
                <a:lnTo>
                  <a:pt x="38100" y="324992"/>
                </a:lnTo>
                <a:lnTo>
                  <a:pt x="19050" y="305942"/>
                </a:lnTo>
                <a:close/>
              </a:path>
              <a:path w="533400" h="474345">
                <a:moveTo>
                  <a:pt x="38100" y="148844"/>
                </a:moveTo>
                <a:lnTo>
                  <a:pt x="19050" y="167894"/>
                </a:lnTo>
                <a:lnTo>
                  <a:pt x="19050" y="305942"/>
                </a:lnTo>
                <a:lnTo>
                  <a:pt x="38100" y="324992"/>
                </a:lnTo>
                <a:lnTo>
                  <a:pt x="38100" y="148844"/>
                </a:lnTo>
                <a:close/>
              </a:path>
              <a:path w="533400" h="474345">
                <a:moveTo>
                  <a:pt x="494284" y="226059"/>
                </a:moveTo>
                <a:lnTo>
                  <a:pt x="486721" y="236918"/>
                </a:lnTo>
                <a:lnTo>
                  <a:pt x="494284" y="247776"/>
                </a:lnTo>
                <a:lnTo>
                  <a:pt x="494284" y="226059"/>
                </a:lnTo>
                <a:close/>
              </a:path>
              <a:path w="533400" h="474345">
                <a:moveTo>
                  <a:pt x="502303" y="226059"/>
                </a:moveTo>
                <a:lnTo>
                  <a:pt x="494284" y="226059"/>
                </a:lnTo>
                <a:lnTo>
                  <a:pt x="494284" y="247776"/>
                </a:lnTo>
                <a:lnTo>
                  <a:pt x="502386" y="247776"/>
                </a:lnTo>
                <a:lnTo>
                  <a:pt x="509905" y="236981"/>
                </a:lnTo>
                <a:lnTo>
                  <a:pt x="502303" y="226059"/>
                </a:lnTo>
                <a:close/>
              </a:path>
              <a:path w="533400" h="474345">
                <a:moveTo>
                  <a:pt x="406273" y="88078"/>
                </a:moveTo>
                <a:lnTo>
                  <a:pt x="406273" y="121409"/>
                </a:lnTo>
                <a:lnTo>
                  <a:pt x="486721" y="236918"/>
                </a:lnTo>
                <a:lnTo>
                  <a:pt x="494284" y="226059"/>
                </a:lnTo>
                <a:lnTo>
                  <a:pt x="502303" y="226059"/>
                </a:lnTo>
                <a:lnTo>
                  <a:pt x="406273" y="88078"/>
                </a:lnTo>
                <a:close/>
              </a:path>
              <a:path w="533400" h="474345">
                <a:moveTo>
                  <a:pt x="38100" y="148844"/>
                </a:moveTo>
                <a:lnTo>
                  <a:pt x="19050" y="148844"/>
                </a:lnTo>
                <a:lnTo>
                  <a:pt x="19050" y="167894"/>
                </a:lnTo>
                <a:lnTo>
                  <a:pt x="38100" y="148844"/>
                </a:lnTo>
                <a:close/>
              </a:path>
              <a:path w="533400" h="474345">
                <a:moveTo>
                  <a:pt x="406273" y="121409"/>
                </a:moveTo>
                <a:lnTo>
                  <a:pt x="406273" y="167894"/>
                </a:lnTo>
                <a:lnTo>
                  <a:pt x="438648" y="167894"/>
                </a:lnTo>
                <a:lnTo>
                  <a:pt x="406273" y="121409"/>
                </a:lnTo>
                <a:close/>
              </a:path>
              <a:path w="533400" h="474345">
                <a:moveTo>
                  <a:pt x="368173" y="0"/>
                </a:moveTo>
                <a:lnTo>
                  <a:pt x="368173" y="148844"/>
                </a:lnTo>
                <a:lnTo>
                  <a:pt x="387223" y="129794"/>
                </a:lnTo>
                <a:lnTo>
                  <a:pt x="387223" y="94056"/>
                </a:lnTo>
                <a:lnTo>
                  <a:pt x="371601" y="71627"/>
                </a:lnTo>
                <a:lnTo>
                  <a:pt x="387223" y="66707"/>
                </a:lnTo>
                <a:lnTo>
                  <a:pt x="387223" y="60705"/>
                </a:lnTo>
                <a:lnTo>
                  <a:pt x="410432" y="60705"/>
                </a:lnTo>
                <a:lnTo>
                  <a:pt x="368173" y="0"/>
                </a:lnTo>
                <a:close/>
              </a:path>
              <a:path w="533400" h="474345">
                <a:moveTo>
                  <a:pt x="387223" y="129794"/>
                </a:moveTo>
                <a:lnTo>
                  <a:pt x="368173" y="148844"/>
                </a:lnTo>
                <a:lnTo>
                  <a:pt x="387223" y="148844"/>
                </a:lnTo>
                <a:lnTo>
                  <a:pt x="387223" y="129794"/>
                </a:lnTo>
                <a:close/>
              </a:path>
              <a:path w="533400" h="474345">
                <a:moveTo>
                  <a:pt x="390648" y="65627"/>
                </a:moveTo>
                <a:lnTo>
                  <a:pt x="387223" y="66707"/>
                </a:lnTo>
                <a:lnTo>
                  <a:pt x="387223" y="94056"/>
                </a:lnTo>
                <a:lnTo>
                  <a:pt x="406273" y="121409"/>
                </a:lnTo>
                <a:lnTo>
                  <a:pt x="406273" y="88078"/>
                </a:lnTo>
                <a:lnTo>
                  <a:pt x="390648" y="65627"/>
                </a:lnTo>
                <a:close/>
              </a:path>
              <a:path w="533400" h="474345">
                <a:moveTo>
                  <a:pt x="387223" y="66707"/>
                </a:moveTo>
                <a:lnTo>
                  <a:pt x="371601" y="71627"/>
                </a:lnTo>
                <a:lnTo>
                  <a:pt x="387223" y="94056"/>
                </a:lnTo>
                <a:lnTo>
                  <a:pt x="387223" y="66707"/>
                </a:lnTo>
                <a:close/>
              </a:path>
              <a:path w="533400" h="474345">
                <a:moveTo>
                  <a:pt x="406273" y="60705"/>
                </a:moveTo>
                <a:lnTo>
                  <a:pt x="390648" y="65627"/>
                </a:lnTo>
                <a:lnTo>
                  <a:pt x="406273" y="88078"/>
                </a:lnTo>
                <a:lnTo>
                  <a:pt x="406273" y="60705"/>
                </a:lnTo>
                <a:close/>
              </a:path>
              <a:path w="533400" h="474345">
                <a:moveTo>
                  <a:pt x="387223" y="60705"/>
                </a:moveTo>
                <a:lnTo>
                  <a:pt x="387223" y="66707"/>
                </a:lnTo>
                <a:lnTo>
                  <a:pt x="390648" y="65627"/>
                </a:lnTo>
                <a:lnTo>
                  <a:pt x="387223" y="60705"/>
                </a:lnTo>
                <a:close/>
              </a:path>
              <a:path w="533400" h="474345">
                <a:moveTo>
                  <a:pt x="406273" y="60705"/>
                </a:moveTo>
                <a:lnTo>
                  <a:pt x="387223" y="60705"/>
                </a:lnTo>
                <a:lnTo>
                  <a:pt x="390648" y="65627"/>
                </a:lnTo>
                <a:lnTo>
                  <a:pt x="406273" y="60705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00065" y="3297554"/>
            <a:ext cx="490855" cy="352425"/>
          </a:xfrm>
          <a:custGeom>
            <a:avLst/>
            <a:gdLst/>
            <a:ahLst/>
            <a:cxnLst/>
            <a:rect l="l" t="t" r="r" b="b"/>
            <a:pathLst>
              <a:path w="490854" h="352425">
                <a:moveTo>
                  <a:pt x="368173" y="0"/>
                </a:moveTo>
                <a:lnTo>
                  <a:pt x="368173" y="88138"/>
                </a:lnTo>
                <a:lnTo>
                  <a:pt x="0" y="88138"/>
                </a:lnTo>
                <a:lnTo>
                  <a:pt x="0" y="264287"/>
                </a:lnTo>
                <a:lnTo>
                  <a:pt x="368173" y="264287"/>
                </a:lnTo>
                <a:lnTo>
                  <a:pt x="368173" y="352425"/>
                </a:lnTo>
                <a:lnTo>
                  <a:pt x="490855" y="176275"/>
                </a:lnTo>
                <a:lnTo>
                  <a:pt x="368173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00065" y="3297554"/>
            <a:ext cx="490855" cy="352425"/>
          </a:xfrm>
          <a:custGeom>
            <a:avLst/>
            <a:gdLst/>
            <a:ahLst/>
            <a:cxnLst/>
            <a:rect l="l" t="t" r="r" b="b"/>
            <a:pathLst>
              <a:path w="490854" h="352425">
                <a:moveTo>
                  <a:pt x="368173" y="352425"/>
                </a:moveTo>
                <a:lnTo>
                  <a:pt x="368173" y="264287"/>
                </a:lnTo>
                <a:lnTo>
                  <a:pt x="0" y="264287"/>
                </a:lnTo>
                <a:lnTo>
                  <a:pt x="0" y="88138"/>
                </a:lnTo>
                <a:lnTo>
                  <a:pt x="368173" y="88138"/>
                </a:lnTo>
                <a:lnTo>
                  <a:pt x="368173" y="0"/>
                </a:lnTo>
                <a:lnTo>
                  <a:pt x="490855" y="176275"/>
                </a:lnTo>
                <a:lnTo>
                  <a:pt x="368173" y="352425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43245" y="3614673"/>
            <a:ext cx="533400" cy="474345"/>
          </a:xfrm>
          <a:custGeom>
            <a:avLst/>
            <a:gdLst/>
            <a:ahLst/>
            <a:cxnLst/>
            <a:rect l="l" t="t" r="r" b="b"/>
            <a:pathLst>
              <a:path w="533400" h="474345">
                <a:moveTo>
                  <a:pt x="368172" y="324992"/>
                </a:moveTo>
                <a:lnTo>
                  <a:pt x="368172" y="473837"/>
                </a:lnTo>
                <a:lnTo>
                  <a:pt x="410432" y="413130"/>
                </a:lnTo>
                <a:lnTo>
                  <a:pt x="387222" y="413130"/>
                </a:lnTo>
                <a:lnTo>
                  <a:pt x="387222" y="407129"/>
                </a:lnTo>
                <a:lnTo>
                  <a:pt x="371601" y="402209"/>
                </a:lnTo>
                <a:lnTo>
                  <a:pt x="387222" y="379780"/>
                </a:lnTo>
                <a:lnTo>
                  <a:pt x="387222" y="344042"/>
                </a:lnTo>
                <a:lnTo>
                  <a:pt x="368172" y="324992"/>
                </a:lnTo>
                <a:close/>
              </a:path>
              <a:path w="533400" h="474345">
                <a:moveTo>
                  <a:pt x="387222" y="407129"/>
                </a:moveTo>
                <a:lnTo>
                  <a:pt x="387222" y="413130"/>
                </a:lnTo>
                <a:lnTo>
                  <a:pt x="390648" y="408209"/>
                </a:lnTo>
                <a:lnTo>
                  <a:pt x="387222" y="407129"/>
                </a:lnTo>
                <a:close/>
              </a:path>
              <a:path w="533400" h="474345">
                <a:moveTo>
                  <a:pt x="390648" y="408209"/>
                </a:moveTo>
                <a:lnTo>
                  <a:pt x="387222" y="413130"/>
                </a:lnTo>
                <a:lnTo>
                  <a:pt x="406272" y="413130"/>
                </a:lnTo>
                <a:lnTo>
                  <a:pt x="390648" y="408209"/>
                </a:lnTo>
                <a:close/>
              </a:path>
              <a:path w="533400" h="474345">
                <a:moveTo>
                  <a:pt x="406272" y="385758"/>
                </a:moveTo>
                <a:lnTo>
                  <a:pt x="390648" y="408209"/>
                </a:lnTo>
                <a:lnTo>
                  <a:pt x="406272" y="413130"/>
                </a:lnTo>
                <a:lnTo>
                  <a:pt x="406272" y="385758"/>
                </a:lnTo>
                <a:close/>
              </a:path>
              <a:path w="533400" h="474345">
                <a:moveTo>
                  <a:pt x="410455" y="60705"/>
                </a:moveTo>
                <a:lnTo>
                  <a:pt x="406272" y="60705"/>
                </a:lnTo>
                <a:lnTo>
                  <a:pt x="406272" y="88058"/>
                </a:lnTo>
                <a:lnTo>
                  <a:pt x="509904" y="236854"/>
                </a:lnTo>
                <a:lnTo>
                  <a:pt x="406272" y="385758"/>
                </a:lnTo>
                <a:lnTo>
                  <a:pt x="406272" y="413130"/>
                </a:lnTo>
                <a:lnTo>
                  <a:pt x="410432" y="413130"/>
                </a:lnTo>
                <a:lnTo>
                  <a:pt x="533145" y="236854"/>
                </a:lnTo>
                <a:lnTo>
                  <a:pt x="410455" y="60705"/>
                </a:lnTo>
                <a:close/>
              </a:path>
              <a:path w="533400" h="474345">
                <a:moveTo>
                  <a:pt x="406272" y="352427"/>
                </a:moveTo>
                <a:lnTo>
                  <a:pt x="387222" y="379780"/>
                </a:lnTo>
                <a:lnTo>
                  <a:pt x="387222" y="407129"/>
                </a:lnTo>
                <a:lnTo>
                  <a:pt x="390648" y="408209"/>
                </a:lnTo>
                <a:lnTo>
                  <a:pt x="406272" y="385758"/>
                </a:lnTo>
                <a:lnTo>
                  <a:pt x="406272" y="352427"/>
                </a:lnTo>
                <a:close/>
              </a:path>
              <a:path w="533400" h="474345">
                <a:moveTo>
                  <a:pt x="387222" y="379780"/>
                </a:moveTo>
                <a:lnTo>
                  <a:pt x="371601" y="402209"/>
                </a:lnTo>
                <a:lnTo>
                  <a:pt x="387222" y="407129"/>
                </a:lnTo>
                <a:lnTo>
                  <a:pt x="387222" y="379780"/>
                </a:lnTo>
                <a:close/>
              </a:path>
              <a:path w="533400" h="474345">
                <a:moveTo>
                  <a:pt x="486721" y="236918"/>
                </a:moveTo>
                <a:lnTo>
                  <a:pt x="406272" y="352427"/>
                </a:lnTo>
                <a:lnTo>
                  <a:pt x="406272" y="385758"/>
                </a:lnTo>
                <a:lnTo>
                  <a:pt x="502303" y="247776"/>
                </a:lnTo>
                <a:lnTo>
                  <a:pt x="494283" y="247776"/>
                </a:lnTo>
                <a:lnTo>
                  <a:pt x="486721" y="236918"/>
                </a:lnTo>
                <a:close/>
              </a:path>
              <a:path w="533400" h="474345">
                <a:moveTo>
                  <a:pt x="387222" y="94056"/>
                </a:moveTo>
                <a:lnTo>
                  <a:pt x="387222" y="148843"/>
                </a:lnTo>
                <a:lnTo>
                  <a:pt x="38100" y="148843"/>
                </a:lnTo>
                <a:lnTo>
                  <a:pt x="38100" y="324992"/>
                </a:lnTo>
                <a:lnTo>
                  <a:pt x="387222" y="324992"/>
                </a:lnTo>
                <a:lnTo>
                  <a:pt x="387222" y="379780"/>
                </a:lnTo>
                <a:lnTo>
                  <a:pt x="406272" y="352427"/>
                </a:lnTo>
                <a:lnTo>
                  <a:pt x="406272" y="305942"/>
                </a:lnTo>
                <a:lnTo>
                  <a:pt x="438648" y="305942"/>
                </a:lnTo>
                <a:lnTo>
                  <a:pt x="486721" y="236918"/>
                </a:lnTo>
                <a:lnTo>
                  <a:pt x="438648" y="167893"/>
                </a:lnTo>
                <a:lnTo>
                  <a:pt x="406272" y="167893"/>
                </a:lnTo>
                <a:lnTo>
                  <a:pt x="406272" y="121409"/>
                </a:lnTo>
                <a:lnTo>
                  <a:pt x="387222" y="94056"/>
                </a:lnTo>
                <a:close/>
              </a:path>
              <a:path w="533400" h="474345">
                <a:moveTo>
                  <a:pt x="438648" y="305942"/>
                </a:moveTo>
                <a:lnTo>
                  <a:pt x="406272" y="305942"/>
                </a:lnTo>
                <a:lnTo>
                  <a:pt x="406272" y="352427"/>
                </a:lnTo>
                <a:lnTo>
                  <a:pt x="438648" y="305942"/>
                </a:lnTo>
                <a:close/>
              </a:path>
              <a:path w="533400" h="474345">
                <a:moveTo>
                  <a:pt x="368172" y="129793"/>
                </a:moveTo>
                <a:lnTo>
                  <a:pt x="0" y="129793"/>
                </a:lnTo>
                <a:lnTo>
                  <a:pt x="0" y="344042"/>
                </a:lnTo>
                <a:lnTo>
                  <a:pt x="368172" y="344042"/>
                </a:lnTo>
                <a:lnTo>
                  <a:pt x="368172" y="324992"/>
                </a:lnTo>
                <a:lnTo>
                  <a:pt x="19050" y="324992"/>
                </a:lnTo>
                <a:lnTo>
                  <a:pt x="19050" y="148843"/>
                </a:lnTo>
                <a:lnTo>
                  <a:pt x="368172" y="148843"/>
                </a:lnTo>
                <a:lnTo>
                  <a:pt x="368172" y="129793"/>
                </a:lnTo>
                <a:close/>
              </a:path>
              <a:path w="533400" h="474345">
                <a:moveTo>
                  <a:pt x="387222" y="324992"/>
                </a:moveTo>
                <a:lnTo>
                  <a:pt x="368172" y="324992"/>
                </a:lnTo>
                <a:lnTo>
                  <a:pt x="387222" y="344042"/>
                </a:lnTo>
                <a:lnTo>
                  <a:pt x="387222" y="324992"/>
                </a:lnTo>
                <a:close/>
              </a:path>
              <a:path w="533400" h="474345">
                <a:moveTo>
                  <a:pt x="19050" y="305942"/>
                </a:moveTo>
                <a:lnTo>
                  <a:pt x="19050" y="324992"/>
                </a:lnTo>
                <a:lnTo>
                  <a:pt x="38100" y="324992"/>
                </a:lnTo>
                <a:lnTo>
                  <a:pt x="19050" y="305942"/>
                </a:lnTo>
                <a:close/>
              </a:path>
              <a:path w="533400" h="474345">
                <a:moveTo>
                  <a:pt x="38100" y="148843"/>
                </a:moveTo>
                <a:lnTo>
                  <a:pt x="19050" y="167893"/>
                </a:lnTo>
                <a:lnTo>
                  <a:pt x="19050" y="305942"/>
                </a:lnTo>
                <a:lnTo>
                  <a:pt x="38100" y="324992"/>
                </a:lnTo>
                <a:lnTo>
                  <a:pt x="38100" y="148843"/>
                </a:lnTo>
                <a:close/>
              </a:path>
              <a:path w="533400" h="474345">
                <a:moveTo>
                  <a:pt x="494283" y="226060"/>
                </a:moveTo>
                <a:lnTo>
                  <a:pt x="486721" y="236918"/>
                </a:lnTo>
                <a:lnTo>
                  <a:pt x="494283" y="247776"/>
                </a:lnTo>
                <a:lnTo>
                  <a:pt x="494283" y="226060"/>
                </a:lnTo>
                <a:close/>
              </a:path>
              <a:path w="533400" h="474345">
                <a:moveTo>
                  <a:pt x="502386" y="226060"/>
                </a:moveTo>
                <a:lnTo>
                  <a:pt x="494283" y="226060"/>
                </a:lnTo>
                <a:lnTo>
                  <a:pt x="494283" y="247776"/>
                </a:lnTo>
                <a:lnTo>
                  <a:pt x="502303" y="247776"/>
                </a:lnTo>
                <a:lnTo>
                  <a:pt x="509904" y="236854"/>
                </a:lnTo>
                <a:lnTo>
                  <a:pt x="502386" y="226060"/>
                </a:lnTo>
                <a:close/>
              </a:path>
              <a:path w="533400" h="474345">
                <a:moveTo>
                  <a:pt x="406272" y="88058"/>
                </a:moveTo>
                <a:lnTo>
                  <a:pt x="406272" y="121409"/>
                </a:lnTo>
                <a:lnTo>
                  <a:pt x="486721" y="236918"/>
                </a:lnTo>
                <a:lnTo>
                  <a:pt x="494283" y="226060"/>
                </a:lnTo>
                <a:lnTo>
                  <a:pt x="502386" y="226060"/>
                </a:lnTo>
                <a:lnTo>
                  <a:pt x="406272" y="88058"/>
                </a:lnTo>
                <a:close/>
              </a:path>
              <a:path w="533400" h="474345">
                <a:moveTo>
                  <a:pt x="38100" y="148843"/>
                </a:moveTo>
                <a:lnTo>
                  <a:pt x="19050" y="148843"/>
                </a:lnTo>
                <a:lnTo>
                  <a:pt x="19050" y="167893"/>
                </a:lnTo>
                <a:lnTo>
                  <a:pt x="38100" y="148843"/>
                </a:lnTo>
                <a:close/>
              </a:path>
              <a:path w="533400" h="474345">
                <a:moveTo>
                  <a:pt x="406272" y="121409"/>
                </a:moveTo>
                <a:lnTo>
                  <a:pt x="406272" y="167893"/>
                </a:lnTo>
                <a:lnTo>
                  <a:pt x="438648" y="167893"/>
                </a:lnTo>
                <a:lnTo>
                  <a:pt x="406272" y="121409"/>
                </a:lnTo>
                <a:close/>
              </a:path>
              <a:path w="533400" h="474345">
                <a:moveTo>
                  <a:pt x="368172" y="0"/>
                </a:moveTo>
                <a:lnTo>
                  <a:pt x="368172" y="148843"/>
                </a:lnTo>
                <a:lnTo>
                  <a:pt x="387222" y="129793"/>
                </a:lnTo>
                <a:lnTo>
                  <a:pt x="387222" y="94056"/>
                </a:lnTo>
                <a:lnTo>
                  <a:pt x="371601" y="71627"/>
                </a:lnTo>
                <a:lnTo>
                  <a:pt x="387222" y="66707"/>
                </a:lnTo>
                <a:lnTo>
                  <a:pt x="387222" y="60705"/>
                </a:lnTo>
                <a:lnTo>
                  <a:pt x="410455" y="60705"/>
                </a:lnTo>
                <a:lnTo>
                  <a:pt x="368172" y="0"/>
                </a:lnTo>
                <a:close/>
              </a:path>
              <a:path w="533400" h="474345">
                <a:moveTo>
                  <a:pt x="387222" y="129793"/>
                </a:moveTo>
                <a:lnTo>
                  <a:pt x="368172" y="148843"/>
                </a:lnTo>
                <a:lnTo>
                  <a:pt x="387222" y="148843"/>
                </a:lnTo>
                <a:lnTo>
                  <a:pt x="387222" y="129793"/>
                </a:lnTo>
                <a:close/>
              </a:path>
              <a:path w="533400" h="474345">
                <a:moveTo>
                  <a:pt x="390650" y="65627"/>
                </a:moveTo>
                <a:lnTo>
                  <a:pt x="387222" y="66707"/>
                </a:lnTo>
                <a:lnTo>
                  <a:pt x="387222" y="94056"/>
                </a:lnTo>
                <a:lnTo>
                  <a:pt x="406272" y="121409"/>
                </a:lnTo>
                <a:lnTo>
                  <a:pt x="406272" y="88058"/>
                </a:lnTo>
                <a:lnTo>
                  <a:pt x="390650" y="65627"/>
                </a:lnTo>
                <a:close/>
              </a:path>
              <a:path w="533400" h="474345">
                <a:moveTo>
                  <a:pt x="387222" y="66707"/>
                </a:moveTo>
                <a:lnTo>
                  <a:pt x="371601" y="71627"/>
                </a:lnTo>
                <a:lnTo>
                  <a:pt x="387222" y="94056"/>
                </a:lnTo>
                <a:lnTo>
                  <a:pt x="387222" y="66707"/>
                </a:lnTo>
                <a:close/>
              </a:path>
              <a:path w="533400" h="474345">
                <a:moveTo>
                  <a:pt x="406272" y="60705"/>
                </a:moveTo>
                <a:lnTo>
                  <a:pt x="390650" y="65627"/>
                </a:lnTo>
                <a:lnTo>
                  <a:pt x="406272" y="88058"/>
                </a:lnTo>
                <a:lnTo>
                  <a:pt x="406272" y="60705"/>
                </a:lnTo>
                <a:close/>
              </a:path>
              <a:path w="533400" h="474345">
                <a:moveTo>
                  <a:pt x="387222" y="60705"/>
                </a:moveTo>
                <a:lnTo>
                  <a:pt x="387222" y="66707"/>
                </a:lnTo>
                <a:lnTo>
                  <a:pt x="390650" y="65627"/>
                </a:lnTo>
                <a:lnTo>
                  <a:pt x="387222" y="60705"/>
                </a:lnTo>
                <a:close/>
              </a:path>
              <a:path w="533400" h="474345">
                <a:moveTo>
                  <a:pt x="406272" y="60705"/>
                </a:moveTo>
                <a:lnTo>
                  <a:pt x="387222" y="60705"/>
                </a:lnTo>
                <a:lnTo>
                  <a:pt x="390650" y="65627"/>
                </a:lnTo>
                <a:lnTo>
                  <a:pt x="406272" y="60705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9595" y="3649979"/>
            <a:ext cx="490855" cy="352425"/>
          </a:xfrm>
          <a:custGeom>
            <a:avLst/>
            <a:gdLst/>
            <a:ahLst/>
            <a:cxnLst/>
            <a:rect l="l" t="t" r="r" b="b"/>
            <a:pathLst>
              <a:path w="490854" h="352425">
                <a:moveTo>
                  <a:pt x="368172" y="0"/>
                </a:moveTo>
                <a:lnTo>
                  <a:pt x="368172" y="88137"/>
                </a:lnTo>
                <a:lnTo>
                  <a:pt x="0" y="88137"/>
                </a:lnTo>
                <a:lnTo>
                  <a:pt x="0" y="264287"/>
                </a:lnTo>
                <a:lnTo>
                  <a:pt x="368172" y="264287"/>
                </a:lnTo>
                <a:lnTo>
                  <a:pt x="368172" y="352425"/>
                </a:lnTo>
                <a:lnTo>
                  <a:pt x="490854" y="176149"/>
                </a:lnTo>
                <a:lnTo>
                  <a:pt x="36817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49595" y="3649979"/>
            <a:ext cx="490855" cy="352425"/>
          </a:xfrm>
          <a:custGeom>
            <a:avLst/>
            <a:gdLst/>
            <a:ahLst/>
            <a:cxnLst/>
            <a:rect l="l" t="t" r="r" b="b"/>
            <a:pathLst>
              <a:path w="490854" h="352425">
                <a:moveTo>
                  <a:pt x="368172" y="352425"/>
                </a:moveTo>
                <a:lnTo>
                  <a:pt x="368172" y="264287"/>
                </a:lnTo>
                <a:lnTo>
                  <a:pt x="0" y="264287"/>
                </a:lnTo>
                <a:lnTo>
                  <a:pt x="0" y="88137"/>
                </a:lnTo>
                <a:lnTo>
                  <a:pt x="368172" y="88137"/>
                </a:lnTo>
                <a:lnTo>
                  <a:pt x="368172" y="0"/>
                </a:lnTo>
                <a:lnTo>
                  <a:pt x="490854" y="176149"/>
                </a:lnTo>
                <a:lnTo>
                  <a:pt x="368172" y="352425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004" y="6087744"/>
            <a:ext cx="5777865" cy="1309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IN CASE OF </a:t>
            </a:r>
            <a:r>
              <a:rPr sz="2400" b="1" spc="-5" dirty="0">
                <a:latin typeface="Calibri"/>
                <a:cs typeface="Calibri"/>
              </a:rPr>
              <a:t>EDITING </a:t>
            </a:r>
            <a:r>
              <a:rPr sz="2400" b="1" dirty="0">
                <a:latin typeface="Calibri"/>
                <a:cs typeface="Calibri"/>
              </a:rPr>
              <a:t>OF </a:t>
            </a:r>
            <a:r>
              <a:rPr sz="2400" b="1" spc="-5" dirty="0">
                <a:latin typeface="Calibri"/>
                <a:cs typeface="Calibri"/>
              </a:rPr>
              <a:t>ATTENDANCE </a:t>
            </a:r>
            <a:r>
              <a:rPr sz="2400" b="1" dirty="0">
                <a:latin typeface="Calibri"/>
                <a:cs typeface="Calibri"/>
              </a:rPr>
              <a:t>OF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ANY  </a:t>
            </a:r>
            <a:r>
              <a:rPr sz="2400" b="1" spc="-5" dirty="0">
                <a:latin typeface="Calibri"/>
                <a:cs typeface="Calibri"/>
              </a:rPr>
              <a:t>CANDIDATE CLICK </a:t>
            </a:r>
            <a:r>
              <a:rPr sz="2400" b="1" dirty="0">
                <a:latin typeface="Calibri"/>
                <a:cs typeface="Calibri"/>
              </a:rPr>
              <a:t>ON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“MANAGE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400" b="1" spc="-5" dirty="0">
                <a:latin typeface="Calibri"/>
                <a:cs typeface="Calibri"/>
              </a:rPr>
              <a:t>ATTENDANCE”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33450" y="1469263"/>
            <a:ext cx="5874721" cy="37909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8309" y="2610739"/>
            <a:ext cx="561340" cy="475615"/>
          </a:xfrm>
          <a:custGeom>
            <a:avLst/>
            <a:gdLst/>
            <a:ahLst/>
            <a:cxnLst/>
            <a:rect l="l" t="t" r="r" b="b"/>
            <a:pathLst>
              <a:path w="561340" h="475614">
                <a:moveTo>
                  <a:pt x="388620" y="326897"/>
                </a:moveTo>
                <a:lnTo>
                  <a:pt x="388620" y="475106"/>
                </a:lnTo>
                <a:lnTo>
                  <a:pt x="431210" y="416305"/>
                </a:lnTo>
                <a:lnTo>
                  <a:pt x="407670" y="416305"/>
                </a:lnTo>
                <a:lnTo>
                  <a:pt x="407670" y="410131"/>
                </a:lnTo>
                <a:lnTo>
                  <a:pt x="392239" y="405129"/>
                </a:lnTo>
                <a:lnTo>
                  <a:pt x="407670" y="383829"/>
                </a:lnTo>
                <a:lnTo>
                  <a:pt x="407670" y="345947"/>
                </a:lnTo>
                <a:lnTo>
                  <a:pt x="388620" y="326897"/>
                </a:lnTo>
                <a:close/>
              </a:path>
              <a:path w="561340" h="475614">
                <a:moveTo>
                  <a:pt x="407670" y="410131"/>
                </a:moveTo>
                <a:lnTo>
                  <a:pt x="407670" y="416305"/>
                </a:lnTo>
                <a:lnTo>
                  <a:pt x="411292" y="411305"/>
                </a:lnTo>
                <a:lnTo>
                  <a:pt x="407670" y="410131"/>
                </a:lnTo>
                <a:close/>
              </a:path>
              <a:path w="561340" h="475614">
                <a:moveTo>
                  <a:pt x="411292" y="411305"/>
                </a:moveTo>
                <a:lnTo>
                  <a:pt x="407670" y="416305"/>
                </a:lnTo>
                <a:lnTo>
                  <a:pt x="426720" y="416305"/>
                </a:lnTo>
                <a:lnTo>
                  <a:pt x="411292" y="411305"/>
                </a:lnTo>
                <a:close/>
              </a:path>
              <a:path w="561340" h="475614">
                <a:moveTo>
                  <a:pt x="426720" y="390009"/>
                </a:moveTo>
                <a:lnTo>
                  <a:pt x="411292" y="411305"/>
                </a:lnTo>
                <a:lnTo>
                  <a:pt x="426720" y="416305"/>
                </a:lnTo>
                <a:lnTo>
                  <a:pt x="426720" y="390009"/>
                </a:lnTo>
                <a:close/>
              </a:path>
              <a:path w="561340" h="475614">
                <a:moveTo>
                  <a:pt x="431233" y="58800"/>
                </a:moveTo>
                <a:lnTo>
                  <a:pt x="426720" y="58800"/>
                </a:lnTo>
                <a:lnTo>
                  <a:pt x="426720" y="85078"/>
                </a:lnTo>
                <a:lnTo>
                  <a:pt x="537210" y="237489"/>
                </a:lnTo>
                <a:lnTo>
                  <a:pt x="426720" y="390009"/>
                </a:lnTo>
                <a:lnTo>
                  <a:pt x="426720" y="416305"/>
                </a:lnTo>
                <a:lnTo>
                  <a:pt x="431210" y="416305"/>
                </a:lnTo>
                <a:lnTo>
                  <a:pt x="560730" y="237489"/>
                </a:lnTo>
                <a:lnTo>
                  <a:pt x="431233" y="58800"/>
                </a:lnTo>
                <a:close/>
              </a:path>
              <a:path w="561340" h="475614">
                <a:moveTo>
                  <a:pt x="407670" y="383829"/>
                </a:moveTo>
                <a:lnTo>
                  <a:pt x="392239" y="405129"/>
                </a:lnTo>
                <a:lnTo>
                  <a:pt x="407670" y="410131"/>
                </a:lnTo>
                <a:lnTo>
                  <a:pt x="407670" y="383829"/>
                </a:lnTo>
                <a:close/>
              </a:path>
              <a:path w="561340" h="475614">
                <a:moveTo>
                  <a:pt x="513637" y="237553"/>
                </a:moveTo>
                <a:lnTo>
                  <a:pt x="426720" y="357533"/>
                </a:lnTo>
                <a:lnTo>
                  <a:pt x="426720" y="390009"/>
                </a:lnTo>
                <a:lnTo>
                  <a:pt x="529021" y="248792"/>
                </a:lnTo>
                <a:lnTo>
                  <a:pt x="521779" y="248792"/>
                </a:lnTo>
                <a:lnTo>
                  <a:pt x="513637" y="237553"/>
                </a:lnTo>
                <a:close/>
              </a:path>
              <a:path w="561340" h="475614">
                <a:moveTo>
                  <a:pt x="407670" y="91277"/>
                </a:moveTo>
                <a:lnTo>
                  <a:pt x="407670" y="148208"/>
                </a:lnTo>
                <a:lnTo>
                  <a:pt x="38100" y="148208"/>
                </a:lnTo>
                <a:lnTo>
                  <a:pt x="38100" y="326897"/>
                </a:lnTo>
                <a:lnTo>
                  <a:pt x="407670" y="326897"/>
                </a:lnTo>
                <a:lnTo>
                  <a:pt x="407670" y="383829"/>
                </a:lnTo>
                <a:lnTo>
                  <a:pt x="426720" y="357533"/>
                </a:lnTo>
                <a:lnTo>
                  <a:pt x="426720" y="307847"/>
                </a:lnTo>
                <a:lnTo>
                  <a:pt x="462713" y="307847"/>
                </a:lnTo>
                <a:lnTo>
                  <a:pt x="513637" y="237553"/>
                </a:lnTo>
                <a:lnTo>
                  <a:pt x="462713" y="167258"/>
                </a:lnTo>
                <a:lnTo>
                  <a:pt x="426720" y="167258"/>
                </a:lnTo>
                <a:lnTo>
                  <a:pt x="426720" y="117573"/>
                </a:lnTo>
                <a:lnTo>
                  <a:pt x="407670" y="91277"/>
                </a:lnTo>
                <a:close/>
              </a:path>
              <a:path w="561340" h="475614">
                <a:moveTo>
                  <a:pt x="462713" y="307847"/>
                </a:moveTo>
                <a:lnTo>
                  <a:pt x="426720" y="307847"/>
                </a:lnTo>
                <a:lnTo>
                  <a:pt x="426720" y="357533"/>
                </a:lnTo>
                <a:lnTo>
                  <a:pt x="462713" y="307847"/>
                </a:lnTo>
                <a:close/>
              </a:path>
              <a:path w="561340" h="475614">
                <a:moveTo>
                  <a:pt x="388620" y="129158"/>
                </a:moveTo>
                <a:lnTo>
                  <a:pt x="0" y="129158"/>
                </a:lnTo>
                <a:lnTo>
                  <a:pt x="0" y="345947"/>
                </a:lnTo>
                <a:lnTo>
                  <a:pt x="388620" y="345947"/>
                </a:lnTo>
                <a:lnTo>
                  <a:pt x="388620" y="326897"/>
                </a:lnTo>
                <a:lnTo>
                  <a:pt x="19050" y="326897"/>
                </a:lnTo>
                <a:lnTo>
                  <a:pt x="19050" y="148208"/>
                </a:lnTo>
                <a:lnTo>
                  <a:pt x="388620" y="148208"/>
                </a:lnTo>
                <a:lnTo>
                  <a:pt x="388620" y="129158"/>
                </a:lnTo>
                <a:close/>
              </a:path>
              <a:path w="561340" h="475614">
                <a:moveTo>
                  <a:pt x="407670" y="326897"/>
                </a:moveTo>
                <a:lnTo>
                  <a:pt x="388620" y="326897"/>
                </a:lnTo>
                <a:lnTo>
                  <a:pt x="407670" y="345947"/>
                </a:lnTo>
                <a:lnTo>
                  <a:pt x="407670" y="326897"/>
                </a:lnTo>
                <a:close/>
              </a:path>
              <a:path w="561340" h="475614">
                <a:moveTo>
                  <a:pt x="19050" y="307847"/>
                </a:moveTo>
                <a:lnTo>
                  <a:pt x="19050" y="326897"/>
                </a:lnTo>
                <a:lnTo>
                  <a:pt x="38100" y="326897"/>
                </a:lnTo>
                <a:lnTo>
                  <a:pt x="19050" y="307847"/>
                </a:lnTo>
                <a:close/>
              </a:path>
              <a:path w="561340" h="475614">
                <a:moveTo>
                  <a:pt x="38100" y="167258"/>
                </a:moveTo>
                <a:lnTo>
                  <a:pt x="19050" y="167258"/>
                </a:lnTo>
                <a:lnTo>
                  <a:pt x="19050" y="307847"/>
                </a:lnTo>
                <a:lnTo>
                  <a:pt x="38100" y="307847"/>
                </a:lnTo>
                <a:lnTo>
                  <a:pt x="38100" y="167258"/>
                </a:lnTo>
                <a:close/>
              </a:path>
              <a:path w="561340" h="475614">
                <a:moveTo>
                  <a:pt x="529107" y="226313"/>
                </a:moveTo>
                <a:lnTo>
                  <a:pt x="521779" y="226313"/>
                </a:lnTo>
                <a:lnTo>
                  <a:pt x="521779" y="248792"/>
                </a:lnTo>
                <a:lnTo>
                  <a:pt x="529021" y="248792"/>
                </a:lnTo>
                <a:lnTo>
                  <a:pt x="537210" y="237489"/>
                </a:lnTo>
                <a:lnTo>
                  <a:pt x="529107" y="226313"/>
                </a:lnTo>
                <a:close/>
              </a:path>
              <a:path w="561340" h="475614">
                <a:moveTo>
                  <a:pt x="426720" y="85078"/>
                </a:moveTo>
                <a:lnTo>
                  <a:pt x="426720" y="117573"/>
                </a:lnTo>
                <a:lnTo>
                  <a:pt x="513637" y="237553"/>
                </a:lnTo>
                <a:lnTo>
                  <a:pt x="521779" y="226313"/>
                </a:lnTo>
                <a:lnTo>
                  <a:pt x="529107" y="226313"/>
                </a:lnTo>
                <a:lnTo>
                  <a:pt x="426720" y="85078"/>
                </a:lnTo>
                <a:close/>
              </a:path>
              <a:path w="561340" h="475614">
                <a:moveTo>
                  <a:pt x="38100" y="148208"/>
                </a:moveTo>
                <a:lnTo>
                  <a:pt x="19050" y="148208"/>
                </a:lnTo>
                <a:lnTo>
                  <a:pt x="19050" y="167258"/>
                </a:lnTo>
                <a:lnTo>
                  <a:pt x="38100" y="148208"/>
                </a:lnTo>
                <a:close/>
              </a:path>
              <a:path w="561340" h="475614">
                <a:moveTo>
                  <a:pt x="426720" y="117573"/>
                </a:moveTo>
                <a:lnTo>
                  <a:pt x="426720" y="167258"/>
                </a:lnTo>
                <a:lnTo>
                  <a:pt x="462713" y="167258"/>
                </a:lnTo>
                <a:lnTo>
                  <a:pt x="426720" y="117573"/>
                </a:lnTo>
                <a:close/>
              </a:path>
              <a:path w="561340" h="475614">
                <a:moveTo>
                  <a:pt x="388620" y="0"/>
                </a:moveTo>
                <a:lnTo>
                  <a:pt x="388620" y="148208"/>
                </a:lnTo>
                <a:lnTo>
                  <a:pt x="407670" y="129158"/>
                </a:lnTo>
                <a:lnTo>
                  <a:pt x="407670" y="91277"/>
                </a:lnTo>
                <a:lnTo>
                  <a:pt x="392239" y="69976"/>
                </a:lnTo>
                <a:lnTo>
                  <a:pt x="407670" y="64975"/>
                </a:lnTo>
                <a:lnTo>
                  <a:pt x="407670" y="58800"/>
                </a:lnTo>
                <a:lnTo>
                  <a:pt x="431233" y="58800"/>
                </a:lnTo>
                <a:lnTo>
                  <a:pt x="388620" y="0"/>
                </a:lnTo>
                <a:close/>
              </a:path>
              <a:path w="561340" h="475614">
                <a:moveTo>
                  <a:pt x="407670" y="129158"/>
                </a:moveTo>
                <a:lnTo>
                  <a:pt x="388620" y="148208"/>
                </a:lnTo>
                <a:lnTo>
                  <a:pt x="407670" y="148208"/>
                </a:lnTo>
                <a:lnTo>
                  <a:pt x="407670" y="129158"/>
                </a:lnTo>
                <a:close/>
              </a:path>
              <a:path w="561340" h="475614">
                <a:moveTo>
                  <a:pt x="407670" y="64975"/>
                </a:moveTo>
                <a:lnTo>
                  <a:pt x="392239" y="69976"/>
                </a:lnTo>
                <a:lnTo>
                  <a:pt x="407670" y="91277"/>
                </a:lnTo>
                <a:lnTo>
                  <a:pt x="407670" y="64975"/>
                </a:lnTo>
                <a:close/>
              </a:path>
              <a:path w="561340" h="475614">
                <a:moveTo>
                  <a:pt x="426720" y="58800"/>
                </a:moveTo>
                <a:lnTo>
                  <a:pt x="411294" y="63800"/>
                </a:lnTo>
                <a:lnTo>
                  <a:pt x="426720" y="85078"/>
                </a:lnTo>
                <a:lnTo>
                  <a:pt x="426720" y="58800"/>
                </a:lnTo>
                <a:close/>
              </a:path>
              <a:path w="561340" h="475614">
                <a:moveTo>
                  <a:pt x="407670" y="58800"/>
                </a:moveTo>
                <a:lnTo>
                  <a:pt x="407670" y="64975"/>
                </a:lnTo>
                <a:lnTo>
                  <a:pt x="411294" y="63800"/>
                </a:lnTo>
                <a:lnTo>
                  <a:pt x="407670" y="58800"/>
                </a:lnTo>
                <a:close/>
              </a:path>
              <a:path w="561340" h="475614">
                <a:moveTo>
                  <a:pt x="426720" y="58800"/>
                </a:moveTo>
                <a:lnTo>
                  <a:pt x="407670" y="58800"/>
                </a:lnTo>
                <a:lnTo>
                  <a:pt x="411294" y="63800"/>
                </a:lnTo>
                <a:lnTo>
                  <a:pt x="426720" y="58800"/>
                </a:lnTo>
                <a:close/>
              </a:path>
            </a:pathLst>
          </a:custGeom>
          <a:solidFill>
            <a:srgbClr val="1F5767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4659" y="2644139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5">
                <a:moveTo>
                  <a:pt x="388620" y="0"/>
                </a:moveTo>
                <a:lnTo>
                  <a:pt x="388620" y="89407"/>
                </a:lnTo>
                <a:lnTo>
                  <a:pt x="0" y="89407"/>
                </a:lnTo>
                <a:lnTo>
                  <a:pt x="0" y="268096"/>
                </a:lnTo>
                <a:lnTo>
                  <a:pt x="388620" y="268096"/>
                </a:lnTo>
                <a:lnTo>
                  <a:pt x="388620" y="357504"/>
                </a:lnTo>
                <a:lnTo>
                  <a:pt x="518159" y="178815"/>
                </a:lnTo>
                <a:lnTo>
                  <a:pt x="388620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659" y="2644139"/>
            <a:ext cx="518159" cy="357505"/>
          </a:xfrm>
          <a:custGeom>
            <a:avLst/>
            <a:gdLst/>
            <a:ahLst/>
            <a:cxnLst/>
            <a:rect l="l" t="t" r="r" b="b"/>
            <a:pathLst>
              <a:path w="518159" h="357505">
                <a:moveTo>
                  <a:pt x="388620" y="0"/>
                </a:moveTo>
                <a:lnTo>
                  <a:pt x="388620" y="89407"/>
                </a:lnTo>
                <a:lnTo>
                  <a:pt x="0" y="89407"/>
                </a:lnTo>
                <a:lnTo>
                  <a:pt x="0" y="268096"/>
                </a:lnTo>
                <a:lnTo>
                  <a:pt x="388620" y="268096"/>
                </a:lnTo>
                <a:lnTo>
                  <a:pt x="388620" y="357504"/>
                </a:lnTo>
                <a:lnTo>
                  <a:pt x="518159" y="178815"/>
                </a:lnTo>
                <a:lnTo>
                  <a:pt x="388620" y="0"/>
                </a:lnTo>
                <a:close/>
              </a:path>
            </a:pathLst>
          </a:custGeom>
          <a:ln w="38100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895" y="307847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847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7345" y="304800"/>
            <a:ext cx="0" cy="9445625"/>
          </a:xfrm>
          <a:custGeom>
            <a:avLst/>
            <a:gdLst/>
            <a:ahLst/>
            <a:cxnLst/>
            <a:rect l="l" t="t" r="r" b="b"/>
            <a:pathLst>
              <a:path h="9445625">
                <a:moveTo>
                  <a:pt x="0" y="0"/>
                </a:moveTo>
                <a:lnTo>
                  <a:pt x="0" y="944544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4800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6" y="6095"/>
                </a:lnTo>
                <a:lnTo>
                  <a:pt x="6096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0895" y="9753295"/>
            <a:ext cx="7153909" cy="0"/>
          </a:xfrm>
          <a:custGeom>
            <a:avLst/>
            <a:gdLst/>
            <a:ahLst/>
            <a:cxnLst/>
            <a:rect l="l" t="t" r="r" b="b"/>
            <a:pathLst>
              <a:path w="7153909">
                <a:moveTo>
                  <a:pt x="0" y="0"/>
                </a:moveTo>
                <a:lnTo>
                  <a:pt x="7153402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64297" y="9750247"/>
            <a:ext cx="6350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095"/>
                </a:moveTo>
                <a:lnTo>
                  <a:pt x="6095" y="6095"/>
                </a:lnTo>
                <a:lnTo>
                  <a:pt x="6095" y="0"/>
                </a:lnTo>
                <a:lnTo>
                  <a:pt x="0" y="0"/>
                </a:lnTo>
                <a:lnTo>
                  <a:pt x="0" y="60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366</Words>
  <Application>Microsoft Office PowerPoint</Application>
  <PresentationFormat>Custom</PresentationFormat>
  <Paragraphs>47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OSMANIA UNIVERSITY</vt:lpstr>
      <vt:lpstr>WEBLINK</vt:lpstr>
      <vt:lpstr>FOLLOWING SCREEN WILL BE  DISPLAYED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OSMANIA UNIVERSITY</dc:title>
  <dc:creator>hp</dc:creator>
  <cp:lastModifiedBy>hp</cp:lastModifiedBy>
  <cp:revision>1</cp:revision>
  <dcterms:created xsi:type="dcterms:W3CDTF">2020-01-23T12:23:16Z</dcterms:created>
  <dcterms:modified xsi:type="dcterms:W3CDTF">2020-09-16T04:53:28Z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2020-01-23T00:00:00Z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2020-01-23T00:00:00Z</vt:filetime>
  </property>
</Properties>
</file>